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34"/>
  </p:notesMasterIdLst>
  <p:handoutMasterIdLst>
    <p:handoutMasterId r:id="rId35"/>
  </p:handoutMasterIdLst>
  <p:sldIdLst>
    <p:sldId id="497" r:id="rId2"/>
    <p:sldId id="519" r:id="rId3"/>
    <p:sldId id="593" r:id="rId4"/>
    <p:sldId id="601" r:id="rId5"/>
    <p:sldId id="636" r:id="rId6"/>
    <p:sldId id="637" r:id="rId7"/>
    <p:sldId id="587" r:id="rId8"/>
    <p:sldId id="621" r:id="rId9"/>
    <p:sldId id="638" r:id="rId10"/>
    <p:sldId id="605" r:id="rId11"/>
    <p:sldId id="608" r:id="rId12"/>
    <p:sldId id="622" r:id="rId13"/>
    <p:sldId id="625" r:id="rId14"/>
    <p:sldId id="611" r:id="rId15"/>
    <p:sldId id="619" r:id="rId16"/>
    <p:sldId id="634" r:id="rId17"/>
    <p:sldId id="612" r:id="rId18"/>
    <p:sldId id="613" r:id="rId19"/>
    <p:sldId id="614" r:id="rId20"/>
    <p:sldId id="615" r:id="rId21"/>
    <p:sldId id="627" r:id="rId22"/>
    <p:sldId id="626" r:id="rId23"/>
    <p:sldId id="607" r:id="rId24"/>
    <p:sldId id="633" r:id="rId25"/>
    <p:sldId id="632" r:id="rId26"/>
    <p:sldId id="635" r:id="rId27"/>
    <p:sldId id="630" r:id="rId28"/>
    <p:sldId id="631" r:id="rId29"/>
    <p:sldId id="624" r:id="rId30"/>
    <p:sldId id="597" r:id="rId31"/>
    <p:sldId id="620" r:id="rId32"/>
    <p:sldId id="374" r:id="rId33"/>
  </p:sldIdLst>
  <p:sldSz cx="12192000" cy="6858000"/>
  <p:notesSz cx="7315200" cy="9601200"/>
  <p:defaultTextStyle>
    <a:defPPr>
      <a:defRPr lang="en-US"/>
    </a:defPPr>
    <a:lvl1pPr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1pPr>
    <a:lvl2pPr marL="4572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2pPr>
    <a:lvl3pPr marL="9144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3pPr>
    <a:lvl4pPr marL="13716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4pPr>
    <a:lvl5pPr marL="18288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C5817"/>
    <a:srgbClr val="1DE8EA"/>
    <a:srgbClr val="3CFFD9"/>
    <a:srgbClr val="081620"/>
    <a:srgbClr val="B8E3F0"/>
    <a:srgbClr val="003366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0FFE0-9373-4CE2-BF30-25B537E01A81}" v="210" dt="2023-11-09T14:13:16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18" autoAdjust="0"/>
    <p:restoredTop sz="79545" autoAdjust="0"/>
  </p:normalViewPr>
  <p:slideViewPr>
    <p:cSldViewPr>
      <p:cViewPr varScale="1">
        <p:scale>
          <a:sx n="76" d="100"/>
          <a:sy n="76" d="100"/>
        </p:scale>
        <p:origin x="504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Zhan" userId="9bf1158d-5ec6-44ed-8784-22fed4df2891" providerId="ADAL" clId="{6E60FFE0-9373-4CE2-BF30-25B537E01A81}"/>
    <pc:docChg chg="undo custSel addSld delSld modSld sldOrd">
      <pc:chgData name="Chen Zhan" userId="9bf1158d-5ec6-44ed-8784-22fed4df2891" providerId="ADAL" clId="{6E60FFE0-9373-4CE2-BF30-25B537E01A81}" dt="2023-11-09T14:13:16.260" v="980" actId="1036"/>
      <pc:docMkLst>
        <pc:docMk/>
      </pc:docMkLst>
      <pc:sldChg chg="modSp mod">
        <pc:chgData name="Chen Zhan" userId="9bf1158d-5ec6-44ed-8784-22fed4df2891" providerId="ADAL" clId="{6E60FFE0-9373-4CE2-BF30-25B537E01A81}" dt="2023-11-07T06:29:30.742" v="2"/>
        <pc:sldMkLst>
          <pc:docMk/>
          <pc:sldMk cId="2623056429" sldId="497"/>
        </pc:sldMkLst>
        <pc:spChg chg="mod">
          <ac:chgData name="Chen Zhan" userId="9bf1158d-5ec6-44ed-8784-22fed4df2891" providerId="ADAL" clId="{6E60FFE0-9373-4CE2-BF30-25B537E01A81}" dt="2023-11-07T06:29:06.334" v="0" actId="20577"/>
          <ac:spMkLst>
            <pc:docMk/>
            <pc:sldMk cId="2623056429" sldId="497"/>
            <ac:spMk id="5" creationId="{00000000-0000-0000-0000-000000000000}"/>
          </ac:spMkLst>
        </pc:spChg>
        <pc:spChg chg="mod">
          <ac:chgData name="Chen Zhan" userId="9bf1158d-5ec6-44ed-8784-22fed4df2891" providerId="ADAL" clId="{6E60FFE0-9373-4CE2-BF30-25B537E01A81}" dt="2023-11-07T06:29:30.742" v="2"/>
          <ac:spMkLst>
            <pc:docMk/>
            <pc:sldMk cId="2623056429" sldId="497"/>
            <ac:spMk id="13" creationId="{1AFE4038-CDD0-4FCE-CF3D-63DC1665966C}"/>
          </ac:spMkLst>
        </pc:spChg>
      </pc:sldChg>
      <pc:sldChg chg="del">
        <pc:chgData name="Chen Zhan" userId="9bf1158d-5ec6-44ed-8784-22fed4df2891" providerId="ADAL" clId="{6E60FFE0-9373-4CE2-BF30-25B537E01A81}" dt="2023-11-07T06:30:01.758" v="3" actId="47"/>
        <pc:sldMkLst>
          <pc:docMk/>
          <pc:sldMk cId="1117292166" sldId="583"/>
        </pc:sldMkLst>
      </pc:sldChg>
      <pc:sldChg chg="del">
        <pc:chgData name="Chen Zhan" userId="9bf1158d-5ec6-44ed-8784-22fed4df2891" providerId="ADAL" clId="{6E60FFE0-9373-4CE2-BF30-25B537E01A81}" dt="2023-11-07T06:30:01.758" v="3" actId="47"/>
        <pc:sldMkLst>
          <pc:docMk/>
          <pc:sldMk cId="552191740" sldId="585"/>
        </pc:sldMkLst>
      </pc:sldChg>
      <pc:sldChg chg="del">
        <pc:chgData name="Chen Zhan" userId="9bf1158d-5ec6-44ed-8784-22fed4df2891" providerId="ADAL" clId="{6E60FFE0-9373-4CE2-BF30-25B537E01A81}" dt="2023-11-07T06:30:01.758" v="3" actId="47"/>
        <pc:sldMkLst>
          <pc:docMk/>
          <pc:sldMk cId="3920309156" sldId="586"/>
        </pc:sldMkLst>
      </pc:sldChg>
      <pc:sldChg chg="addSp delSp modSp mod modNotesTx">
        <pc:chgData name="Chen Zhan" userId="9bf1158d-5ec6-44ed-8784-22fed4df2891" providerId="ADAL" clId="{6E60FFE0-9373-4CE2-BF30-25B537E01A81}" dt="2023-11-09T12:16:39.484" v="149" actId="20577"/>
        <pc:sldMkLst>
          <pc:docMk/>
          <pc:sldMk cId="3128925610" sldId="587"/>
        </pc:sldMkLst>
        <pc:spChg chg="mod">
          <ac:chgData name="Chen Zhan" userId="9bf1158d-5ec6-44ed-8784-22fed4df2891" providerId="ADAL" clId="{6E60FFE0-9373-4CE2-BF30-25B537E01A81}" dt="2023-11-09T04:56:52.354" v="84" actId="20577"/>
          <ac:spMkLst>
            <pc:docMk/>
            <pc:sldMk cId="3128925610" sldId="587"/>
            <ac:spMk id="2" creationId="{9782833E-812D-62D1-E74D-E2DE6C5E6AF7}"/>
          </ac:spMkLst>
        </pc:spChg>
        <pc:spChg chg="del">
          <ac:chgData name="Chen Zhan" userId="9bf1158d-5ec6-44ed-8784-22fed4df2891" providerId="ADAL" clId="{6E60FFE0-9373-4CE2-BF30-25B537E01A81}" dt="2023-11-09T12:11:43.327" v="85" actId="478"/>
          <ac:spMkLst>
            <pc:docMk/>
            <pc:sldMk cId="3128925610" sldId="587"/>
            <ac:spMk id="5" creationId="{2200B580-7D0E-61E8-B3A2-D32CE7AEEFCF}"/>
          </ac:spMkLst>
        </pc:spChg>
        <pc:spChg chg="add mod">
          <ac:chgData name="Chen Zhan" userId="9bf1158d-5ec6-44ed-8784-22fed4df2891" providerId="ADAL" clId="{6E60FFE0-9373-4CE2-BF30-25B537E01A81}" dt="2023-11-09T12:16:17.875" v="136" actId="6549"/>
          <ac:spMkLst>
            <pc:docMk/>
            <pc:sldMk cId="3128925610" sldId="587"/>
            <ac:spMk id="6" creationId="{2A3FFA17-EA7C-3CD4-F58E-7C1581D5BDFF}"/>
          </ac:spMkLst>
        </pc:spChg>
        <pc:spChg chg="add mod">
          <ac:chgData name="Chen Zhan" userId="9bf1158d-5ec6-44ed-8784-22fed4df2891" providerId="ADAL" clId="{6E60FFE0-9373-4CE2-BF30-25B537E01A81}" dt="2023-11-09T12:16:39.484" v="149" actId="20577"/>
          <ac:spMkLst>
            <pc:docMk/>
            <pc:sldMk cId="3128925610" sldId="587"/>
            <ac:spMk id="8" creationId="{4A4999B6-A568-48D7-ECF9-72368895D910}"/>
          </ac:spMkLst>
        </pc:spChg>
        <pc:picChg chg="add mod">
          <ac:chgData name="Chen Zhan" userId="9bf1158d-5ec6-44ed-8784-22fed4df2891" providerId="ADAL" clId="{6E60FFE0-9373-4CE2-BF30-25B537E01A81}" dt="2023-11-09T12:16:31.615" v="138" actId="1076"/>
          <ac:picMkLst>
            <pc:docMk/>
            <pc:sldMk cId="3128925610" sldId="587"/>
            <ac:picMk id="7" creationId="{E5FBBFE4-3D35-E050-E1E5-4D9EC5606FB0}"/>
          </ac:picMkLst>
        </pc:picChg>
      </pc:sldChg>
      <pc:sldChg chg="del">
        <pc:chgData name="Chen Zhan" userId="9bf1158d-5ec6-44ed-8784-22fed4df2891" providerId="ADAL" clId="{6E60FFE0-9373-4CE2-BF30-25B537E01A81}" dt="2023-11-07T06:30:01.758" v="3" actId="47"/>
        <pc:sldMkLst>
          <pc:docMk/>
          <pc:sldMk cId="139097264" sldId="591"/>
        </pc:sldMkLst>
      </pc:sldChg>
      <pc:sldChg chg="addSp delSp modSp mod">
        <pc:chgData name="Chen Zhan" userId="9bf1158d-5ec6-44ed-8784-22fed4df2891" providerId="ADAL" clId="{6E60FFE0-9373-4CE2-BF30-25B537E01A81}" dt="2023-11-08T13:35:26.877" v="37" actId="1076"/>
        <pc:sldMkLst>
          <pc:docMk/>
          <pc:sldMk cId="1753282481" sldId="593"/>
        </pc:sldMkLst>
        <pc:spChg chg="mod">
          <ac:chgData name="Chen Zhan" userId="9bf1158d-5ec6-44ed-8784-22fed4df2891" providerId="ADAL" clId="{6E60FFE0-9373-4CE2-BF30-25B537E01A81}" dt="2023-11-08T13:32:20.376" v="13"/>
          <ac:spMkLst>
            <pc:docMk/>
            <pc:sldMk cId="1753282481" sldId="593"/>
            <ac:spMk id="2" creationId="{9782833E-812D-62D1-E74D-E2DE6C5E6AF7}"/>
          </ac:spMkLst>
        </pc:spChg>
        <pc:spChg chg="del">
          <ac:chgData name="Chen Zhan" userId="9bf1158d-5ec6-44ed-8784-22fed4df2891" providerId="ADAL" clId="{6E60FFE0-9373-4CE2-BF30-25B537E01A81}" dt="2023-11-08T13:33:36.527" v="15" actId="478"/>
          <ac:spMkLst>
            <pc:docMk/>
            <pc:sldMk cId="1753282481" sldId="593"/>
            <ac:spMk id="9" creationId="{7D8F27C8-097E-283D-0508-964F95B255E1}"/>
          </ac:spMkLst>
        </pc:spChg>
        <pc:spChg chg="del">
          <ac:chgData name="Chen Zhan" userId="9bf1158d-5ec6-44ed-8784-22fed4df2891" providerId="ADAL" clId="{6E60FFE0-9373-4CE2-BF30-25B537E01A81}" dt="2023-11-08T13:31:09.850" v="5" actId="478"/>
          <ac:spMkLst>
            <pc:docMk/>
            <pc:sldMk cId="1753282481" sldId="593"/>
            <ac:spMk id="11" creationId="{0D3C03F9-D934-BD79-1DAC-6E790C7385EF}"/>
          </ac:spMkLst>
        </pc:spChg>
        <pc:picChg chg="add mod">
          <ac:chgData name="Chen Zhan" userId="9bf1158d-5ec6-44ed-8784-22fed4df2891" providerId="ADAL" clId="{6E60FFE0-9373-4CE2-BF30-25B537E01A81}" dt="2023-11-08T13:34:43.524" v="27" actId="1076"/>
          <ac:picMkLst>
            <pc:docMk/>
            <pc:sldMk cId="1753282481" sldId="593"/>
            <ac:picMk id="5" creationId="{CBF8A386-1BA9-B185-F964-89387ACA5D1E}"/>
          </ac:picMkLst>
        </pc:picChg>
        <pc:picChg chg="add mod modCrop">
          <ac:chgData name="Chen Zhan" userId="9bf1158d-5ec6-44ed-8784-22fed4df2891" providerId="ADAL" clId="{6E60FFE0-9373-4CE2-BF30-25B537E01A81}" dt="2023-11-08T13:35:18.218" v="36" actId="1076"/>
          <ac:picMkLst>
            <pc:docMk/>
            <pc:sldMk cId="1753282481" sldId="593"/>
            <ac:picMk id="6" creationId="{870B729E-EBCB-E494-F536-38843F8340D9}"/>
          </ac:picMkLst>
        </pc:picChg>
        <pc:picChg chg="add mod">
          <ac:chgData name="Chen Zhan" userId="9bf1158d-5ec6-44ed-8784-22fed4df2891" providerId="ADAL" clId="{6E60FFE0-9373-4CE2-BF30-25B537E01A81}" dt="2023-11-08T13:35:14.942" v="35" actId="1076"/>
          <ac:picMkLst>
            <pc:docMk/>
            <pc:sldMk cId="1753282481" sldId="593"/>
            <ac:picMk id="7" creationId="{F8722A81-7771-DA56-1C58-373C3A8CF3AA}"/>
          </ac:picMkLst>
        </pc:picChg>
        <pc:picChg chg="add mod">
          <ac:chgData name="Chen Zhan" userId="9bf1158d-5ec6-44ed-8784-22fed4df2891" providerId="ADAL" clId="{6E60FFE0-9373-4CE2-BF30-25B537E01A81}" dt="2023-11-08T13:35:26.877" v="37" actId="1076"/>
          <ac:picMkLst>
            <pc:docMk/>
            <pc:sldMk cId="1753282481" sldId="593"/>
            <ac:picMk id="8" creationId="{02ADA01B-066E-A7B8-1117-75657B4B7050}"/>
          </ac:picMkLst>
        </pc:picChg>
        <pc:picChg chg="del">
          <ac:chgData name="Chen Zhan" userId="9bf1158d-5ec6-44ed-8784-22fed4df2891" providerId="ADAL" clId="{6E60FFE0-9373-4CE2-BF30-25B537E01A81}" dt="2023-11-08T13:31:11.517" v="6" actId="478"/>
          <ac:picMkLst>
            <pc:docMk/>
            <pc:sldMk cId="1753282481" sldId="593"/>
            <ac:picMk id="10" creationId="{5DEE7483-FC09-4ED7-79CF-DA6A2AF1208C}"/>
          </ac:picMkLst>
        </pc:picChg>
      </pc:sldChg>
      <pc:sldChg chg="addSp delSp modSp mod modNotesTx">
        <pc:chgData name="Chen Zhan" userId="9bf1158d-5ec6-44ed-8784-22fed4df2891" providerId="ADAL" clId="{6E60FFE0-9373-4CE2-BF30-25B537E01A81}" dt="2023-11-09T12:20:23.328" v="206" actId="108"/>
        <pc:sldMkLst>
          <pc:docMk/>
          <pc:sldMk cId="3757232856" sldId="595"/>
        </pc:sldMkLst>
        <pc:spChg chg="mod">
          <ac:chgData name="Chen Zhan" userId="9bf1158d-5ec6-44ed-8784-22fed4df2891" providerId="ADAL" clId="{6E60FFE0-9373-4CE2-BF30-25B537E01A81}" dt="2023-11-08T13:38:23.186" v="73" actId="20577"/>
          <ac:spMkLst>
            <pc:docMk/>
            <pc:sldMk cId="3757232856" sldId="595"/>
            <ac:spMk id="2" creationId="{9782833E-812D-62D1-E74D-E2DE6C5E6AF7}"/>
          </ac:spMkLst>
        </pc:spChg>
        <pc:spChg chg="del">
          <ac:chgData name="Chen Zhan" userId="9bf1158d-5ec6-44ed-8784-22fed4df2891" providerId="ADAL" clId="{6E60FFE0-9373-4CE2-BF30-25B537E01A81}" dt="2023-11-09T12:17:33.730" v="150" actId="478"/>
          <ac:spMkLst>
            <pc:docMk/>
            <pc:sldMk cId="3757232856" sldId="595"/>
            <ac:spMk id="5" creationId="{2200B580-7D0E-61E8-B3A2-D32CE7AEEFCF}"/>
          </ac:spMkLst>
        </pc:spChg>
        <pc:spChg chg="add mod">
          <ac:chgData name="Chen Zhan" userId="9bf1158d-5ec6-44ed-8784-22fed4df2891" providerId="ADAL" clId="{6E60FFE0-9373-4CE2-BF30-25B537E01A81}" dt="2023-11-09T12:18:13.458" v="173" actId="27636"/>
          <ac:spMkLst>
            <pc:docMk/>
            <pc:sldMk cId="3757232856" sldId="595"/>
            <ac:spMk id="6" creationId="{025033CA-1657-A367-FD69-CBB244A8C482}"/>
          </ac:spMkLst>
        </pc:spChg>
        <pc:spChg chg="add mod">
          <ac:chgData name="Chen Zhan" userId="9bf1158d-5ec6-44ed-8784-22fed4df2891" providerId="ADAL" clId="{6E60FFE0-9373-4CE2-BF30-25B537E01A81}" dt="2023-11-09T12:20:23.328" v="206" actId="108"/>
          <ac:spMkLst>
            <pc:docMk/>
            <pc:sldMk cId="3757232856" sldId="595"/>
            <ac:spMk id="7" creationId="{84793AA3-BA65-15D0-20AC-0E255AC1C2A9}"/>
          </ac:spMkLst>
        </pc:spChg>
        <pc:spChg chg="add del mod">
          <ac:chgData name="Chen Zhan" userId="9bf1158d-5ec6-44ed-8784-22fed4df2891" providerId="ADAL" clId="{6E60FFE0-9373-4CE2-BF30-25B537E01A81}" dt="2023-11-09T12:18:45.088" v="178" actId="478"/>
          <ac:spMkLst>
            <pc:docMk/>
            <pc:sldMk cId="3757232856" sldId="595"/>
            <ac:spMk id="8" creationId="{A760DBA1-3E16-EDAC-FA09-6928D5D5900C}"/>
          </ac:spMkLst>
        </pc:spChg>
        <pc:spChg chg="add del mod">
          <ac:chgData name="Chen Zhan" userId="9bf1158d-5ec6-44ed-8784-22fed4df2891" providerId="ADAL" clId="{6E60FFE0-9373-4CE2-BF30-25B537E01A81}" dt="2023-11-09T12:18:41.583" v="177" actId="478"/>
          <ac:spMkLst>
            <pc:docMk/>
            <pc:sldMk cId="3757232856" sldId="595"/>
            <ac:spMk id="9" creationId="{F5F35B12-1F8F-ADE2-DDB5-ED56F240CF95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0" creationId="{E85F8D5F-B9BE-FA1A-92A6-44FC7355903C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1" creationId="{57DF4500-650B-28A9-83F5-9A2AF129D11A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2" creationId="{88D37032-0951-E926-B064-B2532C6FFBE5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3" creationId="{FF9F47BD-D4F4-808C-251F-5C56B7672711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4" creationId="{AD234776-E0DA-8916-2CD4-96EEA20C75B3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5" creationId="{63414BE4-F164-F795-FB52-996B4D78379F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6" creationId="{9266AB9C-A350-A3EC-9BAB-85E96F1E764C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7" creationId="{FA80C6AF-4F11-8C33-C6A8-FB6B3989A44E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8" creationId="{7D8E645C-54FD-618D-FCED-AC2D6010D159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19" creationId="{37EC01CF-0B91-B9FD-BEC7-A0A861F8CCFD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0" creationId="{8FD695E6-60ED-00BF-6649-E71783B76965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1" creationId="{DAAB19C4-0256-E523-78A9-829A1479472E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2" creationId="{7F696EDE-C234-409C-9685-8B0B218D315E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3" creationId="{201FACA4-D7E2-4737-0590-8CB765F98C11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4" creationId="{9F5F4E58-6945-FAF7-136A-F0F8E9CCDD43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5" creationId="{8BF4CF0B-1838-0EC0-4C70-8C723E4EE87B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6" creationId="{05CB31AA-79D5-ABF2-D162-D11166FE8994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7" creationId="{5A4E4E06-31BE-5555-B02B-44FA3B26EF54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8" creationId="{FD88533A-605F-60EA-DE0D-9195171741A2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29" creationId="{67380CF3-3DCA-E9A4-B4BF-BDFA05C85939}"/>
          </ac:spMkLst>
        </pc:spChg>
        <pc:spChg chg="add mod">
          <ac:chgData name="Chen Zhan" userId="9bf1158d-5ec6-44ed-8784-22fed4df2891" providerId="ADAL" clId="{6E60FFE0-9373-4CE2-BF30-25B537E01A81}" dt="2023-11-09T12:19:27.336" v="194" actId="1036"/>
          <ac:spMkLst>
            <pc:docMk/>
            <pc:sldMk cId="3757232856" sldId="595"/>
            <ac:spMk id="30" creationId="{9979FBA1-1B7D-6223-0FCB-285C6DB2B087}"/>
          </ac:spMkLst>
        </pc:spChg>
      </pc:sldChg>
      <pc:sldChg chg="addSp delSp modSp mod">
        <pc:chgData name="Chen Zhan" userId="9bf1158d-5ec6-44ed-8784-22fed4df2891" providerId="ADAL" clId="{6E60FFE0-9373-4CE2-BF30-25B537E01A81}" dt="2023-11-09T13:20:28.654" v="379"/>
        <pc:sldMkLst>
          <pc:docMk/>
          <pc:sldMk cId="3530209790" sldId="596"/>
        </pc:sldMkLst>
        <pc:spChg chg="mod">
          <ac:chgData name="Chen Zhan" userId="9bf1158d-5ec6-44ed-8784-22fed4df2891" providerId="ADAL" clId="{6E60FFE0-9373-4CE2-BF30-25B537E01A81}" dt="2023-11-09T13:20:28.654" v="379"/>
          <ac:spMkLst>
            <pc:docMk/>
            <pc:sldMk cId="3530209790" sldId="596"/>
            <ac:spMk id="2" creationId="{9782833E-812D-62D1-E74D-E2DE6C5E6AF7}"/>
          </ac:spMkLst>
        </pc:spChg>
        <pc:spChg chg="del">
          <ac:chgData name="Chen Zhan" userId="9bf1158d-5ec6-44ed-8784-22fed4df2891" providerId="ADAL" clId="{6E60FFE0-9373-4CE2-BF30-25B537E01A81}" dt="2023-11-09T12:46:21.170" v="207" actId="478"/>
          <ac:spMkLst>
            <pc:docMk/>
            <pc:sldMk cId="3530209790" sldId="596"/>
            <ac:spMk id="5" creationId="{2200B580-7D0E-61E8-B3A2-D32CE7AEEFCF}"/>
          </ac:spMkLst>
        </pc:spChg>
        <pc:spChg chg="add mod">
          <ac:chgData name="Chen Zhan" userId="9bf1158d-5ec6-44ed-8784-22fed4df2891" providerId="ADAL" clId="{6E60FFE0-9373-4CE2-BF30-25B537E01A81}" dt="2023-11-09T12:46:22.413" v="208"/>
          <ac:spMkLst>
            <pc:docMk/>
            <pc:sldMk cId="3530209790" sldId="596"/>
            <ac:spMk id="6" creationId="{8EF5E238-44E3-3899-2CDE-25C60C07E3BD}"/>
          </ac:spMkLst>
        </pc:spChg>
        <pc:spChg chg="add mod">
          <ac:chgData name="Chen Zhan" userId="9bf1158d-5ec6-44ed-8784-22fed4df2891" providerId="ADAL" clId="{6E60FFE0-9373-4CE2-BF30-25B537E01A81}" dt="2023-11-09T12:46:54.773" v="225" actId="1076"/>
          <ac:spMkLst>
            <pc:docMk/>
            <pc:sldMk cId="3530209790" sldId="596"/>
            <ac:spMk id="10" creationId="{A65B8C5C-5DAE-B176-A9A0-F61AA26F795F}"/>
          </ac:spMkLst>
        </pc:spChg>
        <pc:picChg chg="add mod">
          <ac:chgData name="Chen Zhan" userId="9bf1158d-5ec6-44ed-8784-22fed4df2891" providerId="ADAL" clId="{6E60FFE0-9373-4CE2-BF30-25B537E01A81}" dt="2023-11-09T12:46:22.413" v="208"/>
          <ac:picMkLst>
            <pc:docMk/>
            <pc:sldMk cId="3530209790" sldId="596"/>
            <ac:picMk id="7" creationId="{356B1B88-80FA-C20D-3B54-F26D5A5180DC}"/>
          </ac:picMkLst>
        </pc:picChg>
        <pc:picChg chg="add mod">
          <ac:chgData name="Chen Zhan" userId="9bf1158d-5ec6-44ed-8784-22fed4df2891" providerId="ADAL" clId="{6E60FFE0-9373-4CE2-BF30-25B537E01A81}" dt="2023-11-09T12:46:22.413" v="208"/>
          <ac:picMkLst>
            <pc:docMk/>
            <pc:sldMk cId="3530209790" sldId="596"/>
            <ac:picMk id="8" creationId="{DE9AFDD9-1E0A-0BF4-3017-E12FDFF32948}"/>
          </ac:picMkLst>
        </pc:picChg>
      </pc:sldChg>
      <pc:sldChg chg="addSp delSp modSp mod delAnim">
        <pc:chgData name="Chen Zhan" userId="9bf1158d-5ec6-44ed-8784-22fed4df2891" providerId="ADAL" clId="{6E60FFE0-9373-4CE2-BF30-25B537E01A81}" dt="2023-11-09T13:35:24.927" v="483" actId="6549"/>
        <pc:sldMkLst>
          <pc:docMk/>
          <pc:sldMk cId="3487595105" sldId="597"/>
        </pc:sldMkLst>
        <pc:spChg chg="mod">
          <ac:chgData name="Chen Zhan" userId="9bf1158d-5ec6-44ed-8784-22fed4df2891" providerId="ADAL" clId="{6E60FFE0-9373-4CE2-BF30-25B537E01A81}" dt="2023-11-09T13:20:31.442" v="380"/>
          <ac:spMkLst>
            <pc:docMk/>
            <pc:sldMk cId="3487595105" sldId="597"/>
            <ac:spMk id="2" creationId="{9782833E-812D-62D1-E74D-E2DE6C5E6AF7}"/>
          </ac:spMkLst>
        </pc:spChg>
        <pc:spChg chg="del">
          <ac:chgData name="Chen Zhan" userId="9bf1158d-5ec6-44ed-8784-22fed4df2891" providerId="ADAL" clId="{6E60FFE0-9373-4CE2-BF30-25B537E01A81}" dt="2023-11-09T12:47:27.188" v="226" actId="478"/>
          <ac:spMkLst>
            <pc:docMk/>
            <pc:sldMk cId="3487595105" sldId="597"/>
            <ac:spMk id="5" creationId="{2200B580-7D0E-61E8-B3A2-D32CE7AEEFCF}"/>
          </ac:spMkLst>
        </pc:spChg>
        <pc:spChg chg="add del">
          <ac:chgData name="Chen Zhan" userId="9bf1158d-5ec6-44ed-8784-22fed4df2891" providerId="ADAL" clId="{6E60FFE0-9373-4CE2-BF30-25B537E01A81}" dt="2023-11-09T12:50:11.899" v="233" actId="478"/>
          <ac:spMkLst>
            <pc:docMk/>
            <pc:sldMk cId="3487595105" sldId="597"/>
            <ac:spMk id="8" creationId="{3238DE39-304F-9150-EBC5-F155A446D05D}"/>
          </ac:spMkLst>
        </pc:spChg>
        <pc:spChg chg="add mod">
          <ac:chgData name="Chen Zhan" userId="9bf1158d-5ec6-44ed-8784-22fed4df2891" providerId="ADAL" clId="{6E60FFE0-9373-4CE2-BF30-25B537E01A81}" dt="2023-11-09T13:35:24.927" v="483" actId="6549"/>
          <ac:spMkLst>
            <pc:docMk/>
            <pc:sldMk cId="3487595105" sldId="597"/>
            <ac:spMk id="10" creationId="{1704CDD2-3457-8470-DCAA-F174E9D1C82F}"/>
          </ac:spMkLst>
        </pc:spChg>
        <pc:picChg chg="del">
          <ac:chgData name="Chen Zhan" userId="9bf1158d-5ec6-44ed-8784-22fed4df2891" providerId="ADAL" clId="{6E60FFE0-9373-4CE2-BF30-25B537E01A81}" dt="2023-11-09T12:47:28.533" v="227" actId="478"/>
          <ac:picMkLst>
            <pc:docMk/>
            <pc:sldMk cId="3487595105" sldId="597"/>
            <ac:picMk id="6" creationId="{0E65177A-005C-CE59-9768-61A83410A95F}"/>
          </ac:picMkLst>
        </pc:picChg>
      </pc:sldChg>
      <pc:sldChg chg="del">
        <pc:chgData name="Chen Zhan" userId="9bf1158d-5ec6-44ed-8784-22fed4df2891" providerId="ADAL" clId="{6E60FFE0-9373-4CE2-BF30-25B537E01A81}" dt="2023-11-09T13:26:40.351" v="476" actId="2696"/>
        <pc:sldMkLst>
          <pc:docMk/>
          <pc:sldMk cId="1636781339" sldId="598"/>
        </pc:sldMkLst>
      </pc:sldChg>
      <pc:sldChg chg="del">
        <pc:chgData name="Chen Zhan" userId="9bf1158d-5ec6-44ed-8784-22fed4df2891" providerId="ADAL" clId="{6E60FFE0-9373-4CE2-BF30-25B537E01A81}" dt="2023-11-09T13:26:40.351" v="476" actId="2696"/>
        <pc:sldMkLst>
          <pc:docMk/>
          <pc:sldMk cId="1973552434" sldId="599"/>
        </pc:sldMkLst>
      </pc:sldChg>
      <pc:sldChg chg="del">
        <pc:chgData name="Chen Zhan" userId="9bf1158d-5ec6-44ed-8784-22fed4df2891" providerId="ADAL" clId="{6E60FFE0-9373-4CE2-BF30-25B537E01A81}" dt="2023-11-09T13:26:40.351" v="476" actId="2696"/>
        <pc:sldMkLst>
          <pc:docMk/>
          <pc:sldMk cId="3559627581" sldId="600"/>
        </pc:sldMkLst>
      </pc:sldChg>
      <pc:sldChg chg="del">
        <pc:chgData name="Chen Zhan" userId="9bf1158d-5ec6-44ed-8784-22fed4df2891" providerId="ADAL" clId="{6E60FFE0-9373-4CE2-BF30-25B537E01A81}" dt="2023-11-09T13:26:40.351" v="476" actId="2696"/>
        <pc:sldMkLst>
          <pc:docMk/>
          <pc:sldMk cId="21695901" sldId="601"/>
        </pc:sldMkLst>
      </pc:sldChg>
      <pc:sldChg chg="del">
        <pc:chgData name="Chen Zhan" userId="9bf1158d-5ec6-44ed-8784-22fed4df2891" providerId="ADAL" clId="{6E60FFE0-9373-4CE2-BF30-25B537E01A81}" dt="2023-11-09T13:26:40.351" v="476" actId="2696"/>
        <pc:sldMkLst>
          <pc:docMk/>
          <pc:sldMk cId="3792583645" sldId="602"/>
        </pc:sldMkLst>
      </pc:sldChg>
      <pc:sldChg chg="modSp mod ord">
        <pc:chgData name="Chen Zhan" userId="9bf1158d-5ec6-44ed-8784-22fed4df2891" providerId="ADAL" clId="{6E60FFE0-9373-4CE2-BF30-25B537E01A81}" dt="2023-11-08T13:37:17.909" v="40"/>
        <pc:sldMkLst>
          <pc:docMk/>
          <pc:sldMk cId="445610513" sldId="603"/>
        </pc:sldMkLst>
        <pc:spChg chg="mod">
          <ac:chgData name="Chen Zhan" userId="9bf1158d-5ec6-44ed-8784-22fed4df2891" providerId="ADAL" clId="{6E60FFE0-9373-4CE2-BF30-25B537E01A81}" dt="2023-11-08T13:37:17.909" v="40"/>
          <ac:spMkLst>
            <pc:docMk/>
            <pc:sldMk cId="445610513" sldId="603"/>
            <ac:spMk id="2" creationId="{9782833E-812D-62D1-E74D-E2DE6C5E6AF7}"/>
          </ac:spMkLst>
        </pc:spChg>
      </pc:sldChg>
      <pc:sldChg chg="delSp add del mod ord">
        <pc:chgData name="Chen Zhan" userId="9bf1158d-5ec6-44ed-8784-22fed4df2891" providerId="ADAL" clId="{6E60FFE0-9373-4CE2-BF30-25B537E01A81}" dt="2023-11-08T13:38:07.870" v="61"/>
        <pc:sldMkLst>
          <pc:docMk/>
          <pc:sldMk cId="1601405918" sldId="604"/>
        </pc:sldMkLst>
        <pc:picChg chg="del">
          <ac:chgData name="Chen Zhan" userId="9bf1158d-5ec6-44ed-8784-22fed4df2891" providerId="ADAL" clId="{6E60FFE0-9373-4CE2-BF30-25B537E01A81}" dt="2023-11-08T13:38:03.232" v="58" actId="478"/>
          <ac:picMkLst>
            <pc:docMk/>
            <pc:sldMk cId="1601405918" sldId="604"/>
            <ac:picMk id="5" creationId="{CBF8A386-1BA9-B185-F964-89387ACA5D1E}"/>
          </ac:picMkLst>
        </pc:picChg>
        <pc:picChg chg="del">
          <ac:chgData name="Chen Zhan" userId="9bf1158d-5ec6-44ed-8784-22fed4df2891" providerId="ADAL" clId="{6E60FFE0-9373-4CE2-BF30-25B537E01A81}" dt="2023-11-08T13:38:04.787" v="59" actId="478"/>
          <ac:picMkLst>
            <pc:docMk/>
            <pc:sldMk cId="1601405918" sldId="604"/>
            <ac:picMk id="6" creationId="{870B729E-EBCB-E494-F536-38843F8340D9}"/>
          </ac:picMkLst>
        </pc:picChg>
      </pc:sldChg>
      <pc:sldChg chg="addSp modSp new mod">
        <pc:chgData name="Chen Zhan" userId="9bf1158d-5ec6-44ed-8784-22fed4df2891" providerId="ADAL" clId="{6E60FFE0-9373-4CE2-BF30-25B537E01A81}" dt="2023-11-09T13:26:19.390" v="475" actId="20577"/>
        <pc:sldMkLst>
          <pc:docMk/>
          <pc:sldMk cId="2548507225" sldId="605"/>
        </pc:sldMkLst>
        <pc:spChg chg="mod">
          <ac:chgData name="Chen Zhan" userId="9bf1158d-5ec6-44ed-8784-22fed4df2891" providerId="ADAL" clId="{6E60FFE0-9373-4CE2-BF30-25B537E01A81}" dt="2023-11-09T13:20:33.964" v="381"/>
          <ac:spMkLst>
            <pc:docMk/>
            <pc:sldMk cId="2548507225" sldId="605"/>
            <ac:spMk id="2" creationId="{975F48F0-3E04-B7A6-027D-CCBC2CBE08A9}"/>
          </ac:spMkLst>
        </pc:spChg>
        <pc:spChg chg="add mod">
          <ac:chgData name="Chen Zhan" userId="9bf1158d-5ec6-44ed-8784-22fed4df2891" providerId="ADAL" clId="{6E60FFE0-9373-4CE2-BF30-25B537E01A81}" dt="2023-11-09T13:26:19.390" v="475" actId="20577"/>
          <ac:spMkLst>
            <pc:docMk/>
            <pc:sldMk cId="2548507225" sldId="605"/>
            <ac:spMk id="6" creationId="{91520EEC-27E6-4D6E-CFAF-E7A6D681B90A}"/>
          </ac:spMkLst>
        </pc:spChg>
      </pc:sldChg>
      <pc:sldChg chg="addSp modSp new del mod">
        <pc:chgData name="Chen Zhan" userId="9bf1158d-5ec6-44ed-8784-22fed4df2891" providerId="ADAL" clId="{6E60FFE0-9373-4CE2-BF30-25B537E01A81}" dt="2023-11-09T12:49:53.733" v="231" actId="2696"/>
        <pc:sldMkLst>
          <pc:docMk/>
          <pc:sldMk cId="2889219330" sldId="605"/>
        </pc:sldMkLst>
        <pc:spChg chg="add mod">
          <ac:chgData name="Chen Zhan" userId="9bf1158d-5ec6-44ed-8784-22fed4df2891" providerId="ADAL" clId="{6E60FFE0-9373-4CE2-BF30-25B537E01A81}" dt="2023-11-09T12:49:42.061" v="230" actId="1076"/>
          <ac:spMkLst>
            <pc:docMk/>
            <pc:sldMk cId="2889219330" sldId="605"/>
            <ac:spMk id="6" creationId="{4570E44B-D433-DF75-BAE1-32D0CFFBA996}"/>
          </ac:spMkLst>
        </pc:spChg>
      </pc:sldChg>
      <pc:sldChg chg="add">
        <pc:chgData name="Chen Zhan" userId="9bf1158d-5ec6-44ed-8784-22fed4df2891" providerId="ADAL" clId="{6E60FFE0-9373-4CE2-BF30-25B537E01A81}" dt="2023-11-09T13:26:43.975" v="477" actId="2890"/>
        <pc:sldMkLst>
          <pc:docMk/>
          <pc:sldMk cId="2807605289" sldId="606"/>
        </pc:sldMkLst>
      </pc:sldChg>
      <pc:sldChg chg="addSp delSp modSp add mod">
        <pc:chgData name="Chen Zhan" userId="9bf1158d-5ec6-44ed-8784-22fed4df2891" providerId="ADAL" clId="{6E60FFE0-9373-4CE2-BF30-25B537E01A81}" dt="2023-11-09T13:47:17.626" v="596" actId="20577"/>
        <pc:sldMkLst>
          <pc:docMk/>
          <pc:sldMk cId="278671057" sldId="607"/>
        </pc:sldMkLst>
        <pc:spChg chg="del">
          <ac:chgData name="Chen Zhan" userId="9bf1158d-5ec6-44ed-8784-22fed4df2891" providerId="ADAL" clId="{6E60FFE0-9373-4CE2-BF30-25B537E01A81}" dt="2023-11-09T13:33:22.148" v="479" actId="478"/>
          <ac:spMkLst>
            <pc:docMk/>
            <pc:sldMk cId="278671057" sldId="607"/>
            <ac:spMk id="6" creationId="{91520EEC-27E6-4D6E-CFAF-E7A6D681B90A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8" creationId="{FEEA5FB4-D0A0-553B-438D-C4F5FEE37FD3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9" creationId="{3A7F92B4-6412-6493-FCA8-1283DAB30035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0" creationId="{9137A645-27B3-40B0-BFA5-1EAFF6AD2299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1" creationId="{CBDA41DD-A5EC-1E58-338E-404C3D6D3537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2" creationId="{CF8572E2-C80A-84AF-74CB-B36A4D4BA498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3" creationId="{14D0F451-8B3D-B6BC-2009-1EF6FEC31E96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4" creationId="{5395CA1C-B11E-A315-7632-F517C5321A08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5" creationId="{FE85A24D-5B63-B790-1668-BC50E02989E5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6" creationId="{73308E33-557D-1820-F674-72C85ACD639A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7" creationId="{61032B40-9D1A-3B83-8642-2C2A3D5C3B64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8" creationId="{ED3F6BD8-D70B-9E0C-AD4F-4E214A275C4C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19" creationId="{018CC05A-1B9D-0EB1-4A8E-A428413AE93E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0" creationId="{569508F5-AFA9-DC72-63EB-73DAC19CE00C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1" creationId="{1A730D76-76EE-7976-0D93-46EDB3C2061D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2" creationId="{323E0C2F-D812-BB85-601F-B31E0FBF6935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3" creationId="{D106F305-81AC-3E44-F30A-4E56BC91D505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4" creationId="{F8079A07-7D2A-24A2-972B-94D7306F3467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5" creationId="{36D39116-5491-2F5D-0301-5F9D1132FF9C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6" creationId="{16683FEF-C3F5-BDB6-51CA-79C543066C1D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7" creationId="{607F79DF-ECBF-F2F6-0B29-C897EC31B059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8" creationId="{BE7B96D3-C1FC-46FA-16FD-E47FC9E1660A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29" creationId="{46EE8A1A-638E-48DD-35D8-F22B316F6ABD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0" creationId="{67076FBD-78D4-3D5C-AEE3-FFA089F21784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1" creationId="{A1FF02FA-DD39-7014-599A-A42BF81883DA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2" creationId="{A15814A2-7989-C5CF-67AF-A8760C1571F8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3" creationId="{A943A652-5A43-7B4A-7671-F75764288AAE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4" creationId="{D7669764-24AC-2BDE-0962-D0EE2CD93992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5" creationId="{82E01C73-0D7C-1091-884A-A37D3E6AC5D3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6" creationId="{B0467692-1C89-9377-90CB-00F463B06FF9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7" creationId="{4E3CC2DD-675A-4F87-CAB0-9AFFEAB110E3}"/>
          </ac:spMkLst>
        </pc:spChg>
        <pc:spChg chg="add mod">
          <ac:chgData name="Chen Zhan" userId="9bf1158d-5ec6-44ed-8784-22fed4df2891" providerId="ADAL" clId="{6E60FFE0-9373-4CE2-BF30-25B537E01A81}" dt="2023-11-09T13:37:04.392" v="486" actId="1076"/>
          <ac:spMkLst>
            <pc:docMk/>
            <pc:sldMk cId="278671057" sldId="607"/>
            <ac:spMk id="38" creationId="{DC1F41CA-3747-47FA-19E0-9DE7504D535B}"/>
          </ac:spMkLst>
        </pc:spChg>
        <pc:spChg chg="add mod">
          <ac:chgData name="Chen Zhan" userId="9bf1158d-5ec6-44ed-8784-22fed4df2891" providerId="ADAL" clId="{6E60FFE0-9373-4CE2-BF30-25B537E01A81}" dt="2023-11-09T13:47:17.626" v="596" actId="20577"/>
          <ac:spMkLst>
            <pc:docMk/>
            <pc:sldMk cId="278671057" sldId="607"/>
            <ac:spMk id="39" creationId="{20D0B6FB-E2AD-FA9C-1ED6-5FA054875B1E}"/>
          </ac:spMkLst>
        </pc:spChg>
        <pc:grpChg chg="add mod">
          <ac:chgData name="Chen Zhan" userId="9bf1158d-5ec6-44ed-8784-22fed4df2891" providerId="ADAL" clId="{6E60FFE0-9373-4CE2-BF30-25B537E01A81}" dt="2023-11-09T13:37:04.392" v="486" actId="1076"/>
          <ac:grpSpMkLst>
            <pc:docMk/>
            <pc:sldMk cId="278671057" sldId="607"/>
            <ac:grpSpMk id="5" creationId="{7E0FB928-064C-CC84-301E-D401BA0BE2E8}"/>
          </ac:grpSpMkLst>
        </pc:grpChg>
        <pc:picChg chg="add mod">
          <ac:chgData name="Chen Zhan" userId="9bf1158d-5ec6-44ed-8784-22fed4df2891" providerId="ADAL" clId="{6E60FFE0-9373-4CE2-BF30-25B537E01A81}" dt="2023-11-09T13:37:04.392" v="486" actId="1076"/>
          <ac:picMkLst>
            <pc:docMk/>
            <pc:sldMk cId="278671057" sldId="607"/>
            <ac:picMk id="7" creationId="{8370C963-6CB6-86F6-D9FC-38E6CECA92BC}"/>
          </ac:picMkLst>
        </pc:picChg>
      </pc:sldChg>
      <pc:sldChg chg="addSp delSp modSp add mod">
        <pc:chgData name="Chen Zhan" userId="9bf1158d-5ec6-44ed-8784-22fed4df2891" providerId="ADAL" clId="{6E60FFE0-9373-4CE2-BF30-25B537E01A81}" dt="2023-11-09T13:48:38.205" v="619" actId="1076"/>
        <pc:sldMkLst>
          <pc:docMk/>
          <pc:sldMk cId="3322130251" sldId="608"/>
        </pc:sldMkLst>
        <pc:spChg chg="del">
          <ac:chgData name="Chen Zhan" userId="9bf1158d-5ec6-44ed-8784-22fed4df2891" providerId="ADAL" clId="{6E60FFE0-9373-4CE2-BF30-25B537E01A81}" dt="2023-11-09T13:48:13.215" v="605" actId="478"/>
          <ac:spMkLst>
            <pc:docMk/>
            <pc:sldMk cId="3322130251" sldId="608"/>
            <ac:spMk id="39" creationId="{20D0B6FB-E2AD-FA9C-1ED6-5FA054875B1E}"/>
          </ac:spMkLst>
        </pc:spChg>
        <pc:spChg chg="add del">
          <ac:chgData name="Chen Zhan" userId="9bf1158d-5ec6-44ed-8784-22fed4df2891" providerId="ADAL" clId="{6E60FFE0-9373-4CE2-BF30-25B537E01A81}" dt="2023-11-09T13:47:57.001" v="601" actId="22"/>
          <ac:spMkLst>
            <pc:docMk/>
            <pc:sldMk cId="3322130251" sldId="608"/>
            <ac:spMk id="40" creationId="{5151BE67-0527-895C-D4FB-3A477B9654C4}"/>
          </ac:spMkLst>
        </pc:spChg>
        <pc:spChg chg="add mod">
          <ac:chgData name="Chen Zhan" userId="9bf1158d-5ec6-44ed-8784-22fed4df2891" providerId="ADAL" clId="{6E60FFE0-9373-4CE2-BF30-25B537E01A81}" dt="2023-11-09T13:48:38.205" v="619" actId="1076"/>
          <ac:spMkLst>
            <pc:docMk/>
            <pc:sldMk cId="3322130251" sldId="608"/>
            <ac:spMk id="42" creationId="{7CB21DDD-7E66-1F25-2483-FCF5CF12F415}"/>
          </ac:spMkLst>
        </pc:spChg>
        <pc:grpChg chg="del">
          <ac:chgData name="Chen Zhan" userId="9bf1158d-5ec6-44ed-8784-22fed4df2891" providerId="ADAL" clId="{6E60FFE0-9373-4CE2-BF30-25B537E01A81}" dt="2023-11-09T13:47:52.007" v="598" actId="478"/>
          <ac:grpSpMkLst>
            <pc:docMk/>
            <pc:sldMk cId="3322130251" sldId="608"/>
            <ac:grpSpMk id="5" creationId="{7E0FB928-064C-CC84-301E-D401BA0BE2E8}"/>
          </ac:grpSpMkLst>
        </pc:grpChg>
        <pc:picChg chg="del">
          <ac:chgData name="Chen Zhan" userId="9bf1158d-5ec6-44ed-8784-22fed4df2891" providerId="ADAL" clId="{6E60FFE0-9373-4CE2-BF30-25B537E01A81}" dt="2023-11-09T13:47:53.317" v="599" actId="478"/>
          <ac:picMkLst>
            <pc:docMk/>
            <pc:sldMk cId="3322130251" sldId="608"/>
            <ac:picMk id="7" creationId="{8370C963-6CB6-86F6-D9FC-38E6CECA92BC}"/>
          </ac:picMkLst>
        </pc:picChg>
      </pc:sldChg>
      <pc:sldChg chg="addSp delSp modSp add mod">
        <pc:chgData name="Chen Zhan" userId="9bf1158d-5ec6-44ed-8784-22fed4df2891" providerId="ADAL" clId="{6E60FFE0-9373-4CE2-BF30-25B537E01A81}" dt="2023-11-09T13:49:07.009" v="624" actId="1076"/>
        <pc:sldMkLst>
          <pc:docMk/>
          <pc:sldMk cId="2969585233" sldId="609"/>
        </pc:sldMkLst>
        <pc:spChg chg="add mod">
          <ac:chgData name="Chen Zhan" userId="9bf1158d-5ec6-44ed-8784-22fed4df2891" providerId="ADAL" clId="{6E60FFE0-9373-4CE2-BF30-25B537E01A81}" dt="2023-11-09T13:49:07.009" v="624" actId="1076"/>
          <ac:spMkLst>
            <pc:docMk/>
            <pc:sldMk cId="2969585233" sldId="609"/>
            <ac:spMk id="5" creationId="{02FF8C3A-2281-6327-BB5C-A6B03B58DC75}"/>
          </ac:spMkLst>
        </pc:spChg>
        <pc:spChg chg="add mod">
          <ac:chgData name="Chen Zhan" userId="9bf1158d-5ec6-44ed-8784-22fed4df2891" providerId="ADAL" clId="{6E60FFE0-9373-4CE2-BF30-25B537E01A81}" dt="2023-11-09T13:49:07.009" v="624" actId="1076"/>
          <ac:spMkLst>
            <pc:docMk/>
            <pc:sldMk cId="2969585233" sldId="609"/>
            <ac:spMk id="6" creationId="{50B8EA9D-2815-3D39-F2BC-96C6FE8DCC93}"/>
          </ac:spMkLst>
        </pc:spChg>
        <pc:spChg chg="del">
          <ac:chgData name="Chen Zhan" userId="9bf1158d-5ec6-44ed-8784-22fed4df2891" providerId="ADAL" clId="{6E60FFE0-9373-4CE2-BF30-25B537E01A81}" dt="2023-11-09T13:48:44.409" v="621" actId="478"/>
          <ac:spMkLst>
            <pc:docMk/>
            <pc:sldMk cId="2969585233" sldId="609"/>
            <ac:spMk id="42" creationId="{7CB21DDD-7E66-1F25-2483-FCF5CF12F415}"/>
          </ac:spMkLst>
        </pc:spChg>
      </pc:sldChg>
      <pc:sldChg chg="addSp delSp modSp add mod">
        <pc:chgData name="Chen Zhan" userId="9bf1158d-5ec6-44ed-8784-22fed4df2891" providerId="ADAL" clId="{6E60FFE0-9373-4CE2-BF30-25B537E01A81}" dt="2023-11-09T13:49:52.928" v="636" actId="1076"/>
        <pc:sldMkLst>
          <pc:docMk/>
          <pc:sldMk cId="1945775773" sldId="610"/>
        </pc:sldMkLst>
        <pc:spChg chg="del">
          <ac:chgData name="Chen Zhan" userId="9bf1158d-5ec6-44ed-8784-22fed4df2891" providerId="ADAL" clId="{6E60FFE0-9373-4CE2-BF30-25B537E01A81}" dt="2023-11-09T13:49:41.006" v="626" actId="478"/>
          <ac:spMkLst>
            <pc:docMk/>
            <pc:sldMk cId="1945775773" sldId="610"/>
            <ac:spMk id="5" creationId="{02FF8C3A-2281-6327-BB5C-A6B03B58DC75}"/>
          </ac:spMkLst>
        </pc:spChg>
        <pc:spChg chg="del">
          <ac:chgData name="Chen Zhan" userId="9bf1158d-5ec6-44ed-8784-22fed4df2891" providerId="ADAL" clId="{6E60FFE0-9373-4CE2-BF30-25B537E01A81}" dt="2023-11-09T13:49:41.006" v="626" actId="478"/>
          <ac:spMkLst>
            <pc:docMk/>
            <pc:sldMk cId="1945775773" sldId="610"/>
            <ac:spMk id="6" creationId="{50B8EA9D-2815-3D39-F2BC-96C6FE8DCC93}"/>
          </ac:spMkLst>
        </pc:spChg>
        <pc:spChg chg="add mod">
          <ac:chgData name="Chen Zhan" userId="9bf1158d-5ec6-44ed-8784-22fed4df2891" providerId="ADAL" clId="{6E60FFE0-9373-4CE2-BF30-25B537E01A81}" dt="2023-11-09T13:49:52.928" v="636" actId="1076"/>
          <ac:spMkLst>
            <pc:docMk/>
            <pc:sldMk cId="1945775773" sldId="610"/>
            <ac:spMk id="8" creationId="{84556030-F72C-9B97-CF2A-BC0382C1B8EA}"/>
          </ac:spMkLst>
        </pc:spChg>
      </pc:sldChg>
      <pc:sldChg chg="addSp delSp modSp add mod">
        <pc:chgData name="Chen Zhan" userId="9bf1158d-5ec6-44ed-8784-22fed4df2891" providerId="ADAL" clId="{6E60FFE0-9373-4CE2-BF30-25B537E01A81}" dt="2023-11-09T13:51:37.386" v="692" actId="1036"/>
        <pc:sldMkLst>
          <pc:docMk/>
          <pc:sldMk cId="2059822632" sldId="611"/>
        </pc:sldMkLst>
        <pc:spChg chg="mod">
          <ac:chgData name="Chen Zhan" userId="9bf1158d-5ec6-44ed-8784-22fed4df2891" providerId="ADAL" clId="{6E60FFE0-9373-4CE2-BF30-25B537E01A81}" dt="2023-11-09T13:51:37.386" v="692" actId="1036"/>
          <ac:spMkLst>
            <pc:docMk/>
            <pc:sldMk cId="2059822632" sldId="611"/>
            <ac:spMk id="3" creationId="{28B52D1C-0168-D24D-8E2F-C0F4E984DFCF}"/>
          </ac:spMkLst>
        </pc:spChg>
        <pc:spChg chg="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" creationId="{ACE9E539-CA72-3B07-65E0-A92CF6A31522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" creationId="{140BB4B6-9F5E-3FFD-8116-222FAC7A6A7D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" creationId="{78321CD0-D831-924E-DED8-3E7D2DEC8E72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7" creationId="{87160059-AF7A-B298-12AB-EFCE8DEFF1D1}"/>
          </ac:spMkLst>
        </pc:spChg>
        <pc:spChg chg="del">
          <ac:chgData name="Chen Zhan" userId="9bf1158d-5ec6-44ed-8784-22fed4df2891" providerId="ADAL" clId="{6E60FFE0-9373-4CE2-BF30-25B537E01A81}" dt="2023-11-09T13:50:12.688" v="638" actId="478"/>
          <ac:spMkLst>
            <pc:docMk/>
            <pc:sldMk cId="2059822632" sldId="611"/>
            <ac:spMk id="8" creationId="{84556030-F72C-9B97-CF2A-BC0382C1B8E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9" creationId="{B13CBBB5-3D20-FB40-F182-957D592F856B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0" creationId="{BF4C3295-3A14-52DC-4612-450BF13E214B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1" creationId="{67A1E37F-9876-AAE8-C550-B7CA24BCCB9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2" creationId="{C9AC8462-7FEE-B215-9471-D08EBC502F5E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3" creationId="{F393CDF6-EEC4-54B0-24DA-2A22D615B4C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4" creationId="{85D0EDC1-A0D1-AD41-353F-EA25DC1FF130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5" creationId="{99A4DA59-D3F2-4AB8-949A-42D21FC10AF6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6" creationId="{BC052F33-F95F-1A40-412D-16BD47494FF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7" creationId="{DE99190E-2960-F000-277B-793A91B9494C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8" creationId="{B9CABE63-0717-214A-B604-199092A2FDFF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19" creationId="{006BA55A-A6FF-BB38-3806-B91E826394A9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0" creationId="{24342CCA-F0EF-FB8B-59BA-3661F8E43EE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1" creationId="{6B33D24C-C17A-70A2-BFFC-458E8645347C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2" creationId="{20973177-3460-6F23-9483-8876F8C398DD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3" creationId="{10AC6FA3-672B-58F2-6CB9-3E72521F01D5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4" creationId="{9460D017-A724-B092-DBFE-590306F7D705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5" creationId="{B5043EE6-D1C5-6A8A-BFD2-132EBC4724AB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6" creationId="{44A1B76E-CB00-3EF7-00D5-6D2DDFBD10E8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7" creationId="{DD62AC4B-FCC8-7DC7-51F9-A97A8DC47068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8" creationId="{6ED2F88C-0A1C-8F40-119C-FFA71C06BCFC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29" creationId="{4395AF26-3EBA-BE33-8739-C17D63766D1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0" creationId="{55967777-3223-0385-3603-ABF1E4F0CD25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1" creationId="{4B7053AE-D93A-E15C-92A1-4B80930F1841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2" creationId="{E465A57F-04B5-8B02-C5F8-69899E28CE59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3" creationId="{FFB9E435-83D3-0067-319D-EC27BE718A29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4" creationId="{C0496B53-C5D5-BB99-FC24-95C5B90C262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5" creationId="{26EEE02D-3AA4-AABF-63F9-EEC66D63261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6" creationId="{2B966B22-01CB-55C5-6680-309746AF849E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7" creationId="{ADFDDECD-AAE5-45CA-D0D9-A65CDB35B571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8" creationId="{CDBE6339-8BCE-C668-C7BA-73A68D061F02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39" creationId="{24DD8678-B01A-C91A-8AD7-E0F92CCC5460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0" creationId="{614A62C9-C7D6-3873-DCA8-2083166757A4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1" creationId="{94FF71FB-94CB-5211-B523-3B8FD8E207FA}"/>
          </ac:spMkLst>
        </pc:spChg>
        <pc:spChg chg="add del mod">
          <ac:chgData name="Chen Zhan" userId="9bf1158d-5ec6-44ed-8784-22fed4df2891" providerId="ADAL" clId="{6E60FFE0-9373-4CE2-BF30-25B537E01A81}" dt="2023-11-09T13:50:52.738" v="681" actId="478"/>
          <ac:spMkLst>
            <pc:docMk/>
            <pc:sldMk cId="2059822632" sldId="611"/>
            <ac:spMk id="42" creationId="{01F91FAC-EA80-4BBB-563E-A96ACC13E21D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3" creationId="{0339FA70-FA36-29E2-4142-DBC475B8AD2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4" creationId="{D5530121-41E3-F561-A4CF-B4F907589C5F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5" creationId="{7065B6C8-5135-FCC3-D619-6C4654B913BC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6" creationId="{38DC62A8-4241-85C3-DA10-B2A471313ACC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7" creationId="{C823A4A2-F45B-FE4C-936A-245FC90D7EB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8" creationId="{3EDC6160-C7F1-EF83-304C-54E38B6F5142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49" creationId="{87AE5271-F65E-6148-F107-79B9D281246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0" creationId="{A8DB5A20-5442-1B33-E279-1359E29B05BB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1" creationId="{414C8805-6F23-FE95-5DC3-F6C620A0622C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2" creationId="{311A7C2E-97F4-A909-D88D-F637FB1085B9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3" creationId="{ADA5F2C8-AC2B-47C1-56D9-4A4DAB57CCD1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4" creationId="{D832ED6D-8DB4-943F-EA62-861838613DBF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5" creationId="{42F7528E-AF1E-1DE4-77FB-750BBD92A9A4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6" creationId="{873DA6E8-6451-FF81-B46B-5B69343A8C60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7" creationId="{A5AD4650-2BDB-75E8-9D35-A1F7F0DB1CC8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8" creationId="{4B3FCE98-35E0-9EC8-0366-D534D79F3A2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59" creationId="{D8C131FB-B77D-1455-5674-399120558CDE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0" creationId="{4032BA2F-A186-DA93-FA97-E672A2AA78B2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1" creationId="{D9EFB6F7-7DD9-DDC0-F219-BF14B786ED9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2" creationId="{20CB3E67-7888-2015-793F-FF312A7FE8C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3" creationId="{5446887E-CBD9-43A2-3580-B7B5F597C58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4" creationId="{BE2783AB-958A-BEFD-D027-0CD06909EBB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5" creationId="{33397BDC-9C5F-8F6B-04CD-16560D05370E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6" creationId="{D3D9F955-6507-DF7A-C230-F0625D23EEC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7" creationId="{79C887AC-B9E4-2859-1F04-B66A11E1FEF3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8" creationId="{474A985F-9216-BDA9-680B-94F877E11CA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69" creationId="{DFA30A7A-0D47-360F-1035-33046DE000D8}"/>
          </ac:spMkLst>
        </pc:spChg>
        <pc:spChg chg="add del mod">
          <ac:chgData name="Chen Zhan" userId="9bf1158d-5ec6-44ed-8784-22fed4df2891" providerId="ADAL" clId="{6E60FFE0-9373-4CE2-BF30-25B537E01A81}" dt="2023-11-09T13:50:15.642" v="641" actId="478"/>
          <ac:spMkLst>
            <pc:docMk/>
            <pc:sldMk cId="2059822632" sldId="611"/>
            <ac:spMk id="71" creationId="{03D93AB2-9454-A5C8-E024-5FB1B70E14B4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75" creationId="{E299DE66-4D6D-3571-03B6-A3CB89BE7055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76" creationId="{3F50AA7E-071A-E0EE-A77E-FE4382B195A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77" creationId="{1689364A-7D39-AC06-A48A-6B956B5DFD4A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78" creationId="{D4A39A4E-592F-3DA9-612F-F9A825C5D29F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79" creationId="{E23830D9-D354-B7FA-722B-8999EC0B1DC7}"/>
          </ac:spMkLst>
        </pc:spChg>
        <pc:spChg chg="add mod">
          <ac:chgData name="Chen Zhan" userId="9bf1158d-5ec6-44ed-8784-22fed4df2891" providerId="ADAL" clId="{6E60FFE0-9373-4CE2-BF30-25B537E01A81}" dt="2023-11-09T13:51:28.904" v="690" actId="1036"/>
          <ac:spMkLst>
            <pc:docMk/>
            <pc:sldMk cId="2059822632" sldId="611"/>
            <ac:spMk id="80" creationId="{6B04E20B-37FB-6C1A-AB01-E6A06B3ED2D7}"/>
          </ac:spMkLst>
        </pc:spChg>
        <pc:grpChg chg="add mod">
          <ac:chgData name="Chen Zhan" userId="9bf1158d-5ec6-44ed-8784-22fed4df2891" providerId="ADAL" clId="{6E60FFE0-9373-4CE2-BF30-25B537E01A81}" dt="2023-11-09T13:51:28.904" v="690" actId="1036"/>
          <ac:grpSpMkLst>
            <pc:docMk/>
            <pc:sldMk cId="2059822632" sldId="611"/>
            <ac:grpSpMk id="70" creationId="{1B666D33-01C1-FE81-35DA-287A8AE10079}"/>
          </ac:grpSpMkLst>
        </pc:grpChg>
        <pc:grpChg chg="add mod">
          <ac:chgData name="Chen Zhan" userId="9bf1158d-5ec6-44ed-8784-22fed4df2891" providerId="ADAL" clId="{6E60FFE0-9373-4CE2-BF30-25B537E01A81}" dt="2023-11-09T13:51:28.904" v="690" actId="1036"/>
          <ac:grpSpMkLst>
            <pc:docMk/>
            <pc:sldMk cId="2059822632" sldId="611"/>
            <ac:grpSpMk id="72" creationId="{E7C44504-F9EB-1001-052F-BA2D97937AA7}"/>
          </ac:grpSpMkLst>
        </pc:grpChg>
        <pc:grpChg chg="add mod">
          <ac:chgData name="Chen Zhan" userId="9bf1158d-5ec6-44ed-8784-22fed4df2891" providerId="ADAL" clId="{6E60FFE0-9373-4CE2-BF30-25B537E01A81}" dt="2023-11-09T13:51:28.904" v="690" actId="1036"/>
          <ac:grpSpMkLst>
            <pc:docMk/>
            <pc:sldMk cId="2059822632" sldId="611"/>
            <ac:grpSpMk id="73" creationId="{F73BAF37-1CCD-E59D-85CF-9DD66A9ABE09}"/>
          </ac:grpSpMkLst>
        </pc:grpChg>
        <pc:grpChg chg="add mod">
          <ac:chgData name="Chen Zhan" userId="9bf1158d-5ec6-44ed-8784-22fed4df2891" providerId="ADAL" clId="{6E60FFE0-9373-4CE2-BF30-25B537E01A81}" dt="2023-11-09T13:51:28.904" v="690" actId="1036"/>
          <ac:grpSpMkLst>
            <pc:docMk/>
            <pc:sldMk cId="2059822632" sldId="611"/>
            <ac:grpSpMk id="74" creationId="{71106B3A-4716-8995-18CA-1298FCBE8490}"/>
          </ac:grpSpMkLst>
        </pc:grpChg>
      </pc:sldChg>
      <pc:sldChg chg="addSp delSp modSp add mod">
        <pc:chgData name="Chen Zhan" userId="9bf1158d-5ec6-44ed-8784-22fed4df2891" providerId="ADAL" clId="{6E60FFE0-9373-4CE2-BF30-25B537E01A81}" dt="2023-11-09T13:54:00.383" v="753" actId="20577"/>
        <pc:sldMkLst>
          <pc:docMk/>
          <pc:sldMk cId="3111022609" sldId="612"/>
        </pc:sldMkLst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" creationId="{78321CD0-D831-924E-DED8-3E7D2DEC8E72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7" creationId="{87160059-AF7A-B298-12AB-EFCE8DEFF1D1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" creationId="{08F34794-3654-8ED3-A656-E5F191DCCF05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9" creationId="{B13CBBB5-3D20-FB40-F182-957D592F856B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0" creationId="{BF4C3295-3A14-52DC-4612-450BF13E214B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1" creationId="{67A1E37F-9876-AAE8-C550-B7CA24BCCB97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2" creationId="{C9AC8462-7FEE-B215-9471-D08EBC502F5E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3" creationId="{F393CDF6-EEC4-54B0-24DA-2A22D615B4CA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4" creationId="{85D0EDC1-A0D1-AD41-353F-EA25DC1FF130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5" creationId="{99A4DA59-D3F2-4AB8-949A-42D21FC10AF6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6" creationId="{BC052F33-F95F-1A40-412D-16BD47494FF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7" creationId="{DE99190E-2960-F000-277B-793A91B9494C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8" creationId="{B9CABE63-0717-214A-B604-199092A2FDFF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19" creationId="{006BA55A-A6FF-BB38-3806-B91E826394A9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0" creationId="{24342CCA-F0EF-FB8B-59BA-3661F8E43EE7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1" creationId="{6B33D24C-C17A-70A2-BFFC-458E8645347C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2" creationId="{20973177-3460-6F23-9483-8876F8C398DD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3" creationId="{10AC6FA3-672B-58F2-6CB9-3E72521F01D5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4" creationId="{9460D017-A724-B092-DBFE-590306F7D705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5" creationId="{B5043EE6-D1C5-6A8A-BFD2-132EBC4724AB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6" creationId="{44A1B76E-CB00-3EF7-00D5-6D2DDFBD10E8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7" creationId="{DD62AC4B-FCC8-7DC7-51F9-A97A8DC47068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8" creationId="{6ED2F88C-0A1C-8F40-119C-FFA71C06BCFC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29" creationId="{4395AF26-3EBA-BE33-8739-C17D63766D1A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0" creationId="{55967777-3223-0385-3603-ABF1E4F0CD25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1" creationId="{4B7053AE-D93A-E15C-92A1-4B80930F1841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2" creationId="{E465A57F-04B5-8B02-C5F8-69899E28CE59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3" creationId="{FFB9E435-83D3-0067-319D-EC27BE718A29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4" creationId="{C0496B53-C5D5-BB99-FC24-95C5B90C2627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5" creationId="{26EEE02D-3AA4-AABF-63F9-EEC66D632617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6" creationId="{2B966B22-01CB-55C5-6680-309746AF849E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7" creationId="{ADFDDECD-AAE5-45CA-D0D9-A65CDB35B571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8" creationId="{CDBE6339-8BCE-C668-C7BA-73A68D061F02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39" creationId="{24DD8678-B01A-C91A-8AD7-E0F92CCC5460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0" creationId="{614A62C9-C7D6-3873-DCA8-2083166757A4}"/>
          </ac:spMkLst>
        </pc:spChg>
        <pc:spChg chg="mod">
          <ac:chgData name="Chen Zhan" userId="9bf1158d-5ec6-44ed-8784-22fed4df2891" providerId="ADAL" clId="{6E60FFE0-9373-4CE2-BF30-25B537E01A81}" dt="2023-11-09T13:54:00.383" v="753" actId="20577"/>
          <ac:spMkLst>
            <pc:docMk/>
            <pc:sldMk cId="3111022609" sldId="612"/>
            <ac:spMk id="41" creationId="{94FF71FB-94CB-5211-B523-3B8FD8E207F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42" creationId="{4D11C48A-687F-D24B-12B2-20B2724F7F0B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3" creationId="{0339FA70-FA36-29E2-4142-DBC475B8AD2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4" creationId="{D5530121-41E3-F561-A4CF-B4F907589C5F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5" creationId="{7065B6C8-5135-FCC3-D619-6C4654B913BC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6" creationId="{38DC62A8-4241-85C3-DA10-B2A471313ACC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7" creationId="{C823A4A2-F45B-FE4C-936A-245FC90D7EB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8" creationId="{3EDC6160-C7F1-EF83-304C-54E38B6F5142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49" creationId="{87AE5271-F65E-6148-F107-79B9D281246A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0" creationId="{A8DB5A20-5442-1B33-E279-1359E29B05BB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1" creationId="{414C8805-6F23-FE95-5DC3-F6C620A0622C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2" creationId="{311A7C2E-97F4-A909-D88D-F637FB1085B9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3" creationId="{ADA5F2C8-AC2B-47C1-56D9-4A4DAB57CCD1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4" creationId="{D832ED6D-8DB4-943F-EA62-861838613DBF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5" creationId="{42F7528E-AF1E-1DE4-77FB-750BBD92A9A4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6" creationId="{873DA6E8-6451-FF81-B46B-5B69343A8C60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7" creationId="{A5AD4650-2BDB-75E8-9D35-A1F7F0DB1CC8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8" creationId="{4B3FCE98-35E0-9EC8-0366-D534D79F3A2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59" creationId="{D8C131FB-B77D-1455-5674-399120558CDE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0" creationId="{4032BA2F-A186-DA93-FA97-E672A2AA78B2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1" creationId="{D9EFB6F7-7DD9-DDC0-F219-BF14B786ED9A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2" creationId="{20CB3E67-7888-2015-793F-FF312A7FE8C7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3" creationId="{5446887E-CBD9-43A2-3580-B7B5F597C58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4" creationId="{BE2783AB-958A-BEFD-D027-0CD06909EBB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5" creationId="{33397BDC-9C5F-8F6B-04CD-16560D05370E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6" creationId="{D3D9F955-6507-DF7A-C230-F0625D23EEC7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7" creationId="{79C887AC-B9E4-2859-1F04-B66A11E1FEF3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8" creationId="{474A985F-9216-BDA9-680B-94F877E11CAA}"/>
          </ac:spMkLst>
        </pc:spChg>
        <pc:spChg chg="del">
          <ac:chgData name="Chen Zhan" userId="9bf1158d-5ec6-44ed-8784-22fed4df2891" providerId="ADAL" clId="{6E60FFE0-9373-4CE2-BF30-25B537E01A81}" dt="2023-11-09T13:51:56.644" v="694" actId="478"/>
          <ac:spMkLst>
            <pc:docMk/>
            <pc:sldMk cId="3111022609" sldId="612"/>
            <ac:spMk id="69" creationId="{DFA30A7A-0D47-360F-1035-33046DE000D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71" creationId="{0B696AD7-F09F-7C67-B32F-5A8F5D1F8D94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1" creationId="{3DCEB495-C86D-DD88-3315-FF05DA811646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2" creationId="{3B883F35-4FEE-DAE8-F97B-F796CCB7F93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3" creationId="{06B90D8C-59BE-1F07-341B-58B59817E42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4" creationId="{9CEC9C1F-4550-597E-78E2-D39CEB8AE8EC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5" creationId="{E9C1D865-8E64-5764-9E6B-6A5BD01F6175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6" creationId="{EF9803DE-B6B0-789B-8070-0186EE1DE6D7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7" creationId="{8DE78A27-2DD9-3630-17C2-B99130D37704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8" creationId="{4B9BEAF7-678A-A184-8EFC-555EA9056F47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89" creationId="{3496E9E0-88E8-508F-F0CB-4A0F88FF516F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0" creationId="{3B3CD600-DFD6-E8B5-826D-A63BA98B6DB0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1" creationId="{E76BA9B6-79B2-2A52-C8CB-E184BC89ECA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2" creationId="{7B032777-E28B-2642-E4D6-94CFD61B4AE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3" creationId="{61EA4004-543B-AF7A-4B62-AD02B9C38247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4" creationId="{EF5D3516-A5F7-D627-7D1D-458172D563C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5" creationId="{384F558C-C15B-3034-D2C2-75E32DF6B4A7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6" creationId="{5EDB3665-C52A-B407-09FC-ABC6DA6E49E7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7" creationId="{03A237F0-C872-9992-03BF-B355EE7A474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8" creationId="{E1B1EAF2-39C6-D5FA-8208-9E59A8FBDA44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99" creationId="{2C8783DD-20CF-9A4A-7DC3-CBFBC15B0549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0" creationId="{7A115BF9-6D79-3DEB-CC20-D1FE6F3078C3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1" creationId="{F7768279-DFBE-EFCB-4E34-6B60E7865080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2" creationId="{CF23D29B-5435-CEEF-29ED-4E0F37D5605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3" creationId="{038BEB24-56AB-E071-4E0D-B10ABF3485E6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4" creationId="{FACA96CA-8389-1A8D-79C0-05F6E90FFA6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5" creationId="{56E26EBE-BCAF-85AF-D864-AA1D3C5AA462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6" creationId="{8F6A3427-36B5-E8E7-155F-F1CE73C02E4E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7" creationId="{06777D3F-4854-70B4-998D-D079F28D74CD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8" creationId="{11305FEC-E619-8B2D-00AA-4B858BCDAC42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09" creationId="{A1CA6FEE-24C9-10D0-29CA-7C8EEAB9A51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0" creationId="{B2F9E2DA-1B60-234F-A7CC-E612DE15E6A1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1" creationId="{A6559DD0-C0F4-08B4-E56F-7F054BB36755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2" creationId="{A4C278E4-1458-517A-2C68-5D21052A74DD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3" creationId="{121D9571-FE2A-1BAA-D3B2-5A370D387D8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4" creationId="{F3D03592-CE57-7161-22BB-0A8B8B96FEB0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5" creationId="{657C580D-1CA6-01C4-4569-1E5DB90E2DE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6" creationId="{6947564C-EAF6-79CB-A565-4DD828EBD03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7" creationId="{79897D72-9859-8AD4-37CE-43FBB591A055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8" creationId="{5E9C1853-5244-7D70-B17C-6FA30F4975A1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19" creationId="{96331444-CBE6-5915-3756-20C36986DEBD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0" creationId="{56125D2C-FF87-0639-B601-896A4687E0C1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1" creationId="{5AEBB905-7667-90A5-B976-EB92D0D32E1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2" creationId="{E1331747-88F7-CFD1-2286-7E812B44E6F2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3" creationId="{D1758EEC-4AD8-2915-8BA4-CFE14AAF05CA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4" creationId="{555C0FA8-D35D-4878-56A1-17579130AEAF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5" creationId="{5A55BA54-32DC-8BF0-96C8-955838FA37A6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6" creationId="{D655B538-5AD7-33C9-2FFC-18BFC169188D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7" creationId="{ED1184F7-8768-5199-87DA-3C0AA2D179CF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8" creationId="{979D96A0-E4E1-E7E5-C9D2-BD6B3E2F4897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29" creationId="{E899E90D-ECCD-0453-1DBF-452A2CB6FEA2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0" creationId="{FA52FF9D-FAED-6877-5150-78484205BF95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1" creationId="{34442BDE-970C-97B2-66D7-4D22B7366500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2" creationId="{2B9E2ABF-65F5-9C3E-02F6-63A6A6C80F7E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3" creationId="{2168B2D6-7752-1AB7-AB00-5A5CE2C9A4D0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4" creationId="{A285672D-1291-B4BE-6A80-C053DE15C86C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5" creationId="{AA2C12A5-652A-F735-FDE3-03C18E423E98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6" creationId="{BD38F140-2B22-D1D7-35EF-1BF5D866344F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7" creationId="{E3EC5E95-2433-2501-A19C-EB7A0C017766}"/>
          </ac:spMkLst>
        </pc:spChg>
        <pc:spChg chg="add del mod">
          <ac:chgData name="Chen Zhan" userId="9bf1158d-5ec6-44ed-8784-22fed4df2891" providerId="ADAL" clId="{6E60FFE0-9373-4CE2-BF30-25B537E01A81}" dt="2023-11-09T13:52:13.225" v="708" actId="478"/>
          <ac:spMkLst>
            <pc:docMk/>
            <pc:sldMk cId="3111022609" sldId="612"/>
            <ac:spMk id="138" creationId="{D0E5B3FE-83B8-27A8-C83C-F50975CBC8EB}"/>
          </ac:spMkLst>
        </pc:spChg>
        <pc:spChg chg="add mod">
          <ac:chgData name="Chen Zhan" userId="9bf1158d-5ec6-44ed-8784-22fed4df2891" providerId="ADAL" clId="{6E60FFE0-9373-4CE2-BF30-25B537E01A81}" dt="2023-11-09T13:52:01.939" v="707" actId="1038"/>
          <ac:spMkLst>
            <pc:docMk/>
            <pc:sldMk cId="3111022609" sldId="612"/>
            <ac:spMk id="143" creationId="{721B436A-9851-DB7E-1E90-7D40B64AD870}"/>
          </ac:spMkLst>
        </pc:spChg>
        <pc:spChg chg="add mod">
          <ac:chgData name="Chen Zhan" userId="9bf1158d-5ec6-44ed-8784-22fed4df2891" providerId="ADAL" clId="{6E60FFE0-9373-4CE2-BF30-25B537E01A81}" dt="2023-11-09T13:52:01.939" v="707" actId="1038"/>
          <ac:spMkLst>
            <pc:docMk/>
            <pc:sldMk cId="3111022609" sldId="612"/>
            <ac:spMk id="144" creationId="{B7ED3949-E641-0124-2F24-693E3C873858}"/>
          </ac:spMkLst>
        </pc:spChg>
        <pc:spChg chg="add mod">
          <ac:chgData name="Chen Zhan" userId="9bf1158d-5ec6-44ed-8784-22fed4df2891" providerId="ADAL" clId="{6E60FFE0-9373-4CE2-BF30-25B537E01A81}" dt="2023-11-09T13:52:01.939" v="707" actId="1038"/>
          <ac:spMkLst>
            <pc:docMk/>
            <pc:sldMk cId="3111022609" sldId="612"/>
            <ac:spMk id="145" creationId="{FE0EF378-8C57-E605-34BC-229B5845F819}"/>
          </ac:spMkLst>
        </pc:spChg>
        <pc:spChg chg="add mod">
          <ac:chgData name="Chen Zhan" userId="9bf1158d-5ec6-44ed-8784-22fed4df2891" providerId="ADAL" clId="{6E60FFE0-9373-4CE2-BF30-25B537E01A81}" dt="2023-11-09T13:52:01.939" v="707" actId="1038"/>
          <ac:spMkLst>
            <pc:docMk/>
            <pc:sldMk cId="3111022609" sldId="612"/>
            <ac:spMk id="146" creationId="{C3A3B985-B5DA-E602-C2DA-97B9D0E0CD78}"/>
          </ac:spMkLst>
        </pc:spChg>
        <pc:spChg chg="add mod">
          <ac:chgData name="Chen Zhan" userId="9bf1158d-5ec6-44ed-8784-22fed4df2891" providerId="ADAL" clId="{6E60FFE0-9373-4CE2-BF30-25B537E01A81}" dt="2023-11-09T13:52:01.939" v="707" actId="1038"/>
          <ac:spMkLst>
            <pc:docMk/>
            <pc:sldMk cId="3111022609" sldId="612"/>
            <ac:spMk id="147" creationId="{ADD849A2-A1FE-3BF4-505D-F07CDF9EB1F2}"/>
          </ac:spMkLst>
        </pc:spChg>
        <pc:spChg chg="add mod">
          <ac:chgData name="Chen Zhan" userId="9bf1158d-5ec6-44ed-8784-22fed4df2891" providerId="ADAL" clId="{6E60FFE0-9373-4CE2-BF30-25B537E01A81}" dt="2023-11-09T13:52:01.939" v="707" actId="1038"/>
          <ac:spMkLst>
            <pc:docMk/>
            <pc:sldMk cId="3111022609" sldId="612"/>
            <ac:spMk id="148" creationId="{122A6D58-D6C3-C21E-E7BA-D884B715D8C6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49" creationId="{3BBEF9F5-2B94-8E03-3162-3FD89C1C62F1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0" creationId="{A505ED2D-DCF2-DB94-0A09-3B55B0E312FB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1" creationId="{1B1BFCD9-DADD-88C9-ED13-9FA97657D51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2" creationId="{353BD91E-ABA6-9669-ED01-EB2D16F0D5C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3" creationId="{119CE725-AE9B-8F6D-81A9-3DDB5E35C55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4" creationId="{9C505044-9554-AA19-DA9F-D1C6C0E1E59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5" creationId="{DFBE5C15-86C4-FFA4-6F49-F14F044AA4D3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6" creationId="{5D18E96D-4260-D976-A692-96C003F75D4C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7" creationId="{8277274F-DF60-E3A9-86F0-63FB4BAE323D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8" creationId="{BFD80427-C2FE-EF74-BF77-7DD793D431C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59" creationId="{F8BF00EE-C84C-2149-11DB-4AA172947898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0" creationId="{EBB7618E-1DC0-2813-2A4E-530716941986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1" creationId="{E8DF3405-7EA2-6971-0140-B6BF2EA3AC9E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2" creationId="{7F442EC8-D9B0-5FE8-B363-7C931D813077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3" creationId="{6149566A-D7F0-BA4F-5CB7-19D2244B8CEE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4" creationId="{5372C5E1-A8AA-3E3D-625C-31A70D766DB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5" creationId="{372FCE3F-80DC-E112-B3D0-FA35CB5A54C6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6" creationId="{0399BC6A-5070-C873-1087-B326BA6A1092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7" creationId="{F4DCE76C-80BB-1158-BF6A-D77F8E9D9F3B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8" creationId="{F61A4437-DEFC-D387-ADBD-04F9129EA53B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69" creationId="{44D1A1C7-0658-4F1D-5F7D-DECED8646308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0" creationId="{46D84AEF-5ADD-0F97-73A9-AA2AF4F0FFAA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1" creationId="{B26D3E89-6284-E13D-3CD3-4F6253FFED95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2" creationId="{D17F6FA1-3159-0E02-2AF1-7C941097D80C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3" creationId="{D5630174-05A3-D866-1674-BBE745A49972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4" creationId="{257992DD-AE6D-E238-4C8F-8AE900594F4D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5" creationId="{60C31B05-88C6-4B5D-CD52-5D4884EE26E9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6" creationId="{AA62EE2C-1F65-9D9C-1C53-899263306C5C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7" creationId="{95ECB562-C719-079D-BE5E-58C2168D6D99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8" creationId="{62939A2D-D892-4FD1-FA1C-8DCCF6BB421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79" creationId="{2331EDAE-658F-1EF8-25BD-54C924D098A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0" creationId="{1A610F33-D2A1-4D96-8E07-0FE10869C999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1" creationId="{381BA28E-8351-DC31-7C88-61FD2ACC99F1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2" creationId="{E6C286D2-2CC0-6934-2069-D0AC756D438C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6" creationId="{16747E26-CCFC-9271-C1B9-79EA6848B0F8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7" creationId="{7F6264D2-6990-35DE-3F20-64DA9E63492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8" creationId="{B8F89ED0-2B85-2C42-4F46-D581C68CA1CA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89" creationId="{4CB1B00E-5AFC-3E7F-B44E-FD1AC7548C9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0" creationId="{16016AF1-A973-A4E2-1C1B-662834A5CCE4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1" creationId="{B919E95A-EA2F-920E-FE3A-F7210B919FB7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2" creationId="{48F2303D-A6F0-A466-362A-7C79AB6149B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3" creationId="{1262B3CE-C702-1120-DE52-1D76B9C04E85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4" creationId="{26BFD0E7-14F8-FF06-2C13-DEE066A4E7D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5" creationId="{EB79A80C-6402-59FD-18AD-04DA979BDA56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6" creationId="{CA7C13D1-CDA9-4326-C20F-12A91427BB06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7" creationId="{AAFD3824-EF1B-486B-79A0-A7BB95C96AB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8" creationId="{7DAD0985-418E-46D7-26A5-8C7A28AB5C76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199" creationId="{115FD657-14FC-4C50-5945-335C9E90B18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0" creationId="{477F0436-2C4A-348E-ED7D-705BB6255C87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1" creationId="{63291F7C-8A5B-D131-AF99-DE55FA33FAA1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2" creationId="{3E691311-BF74-E527-44DE-54823451871C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3" creationId="{ED20FB54-2442-C592-9E7B-0BA9A34C6A23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4" creationId="{7BE46251-C9E8-5392-9525-511798446B0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5" creationId="{78836073-D6EE-125D-7808-53276585561F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6" creationId="{87E5C088-6A46-3814-268B-1433ACEC74D7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7" creationId="{8BD2880B-995A-39C0-7C59-F123118EF1AA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8" creationId="{F134DF0E-559D-4C2C-4E8D-895574CA55D3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09" creationId="{DC89A96A-A006-31ED-DDC8-0F4394F562CB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10" creationId="{4949189A-801D-8258-42AD-A9D9303BCABD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11" creationId="{B37199DF-9DA7-3475-87FA-5A7DD0E31CB2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12" creationId="{A0AF1DC5-B62C-6926-2439-4974C0C90FDA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14" creationId="{69B0004C-CC83-D0C7-64A1-7176A513CA93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15" creationId="{B3383681-C830-CD39-8834-4A521C856AB4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16" creationId="{95C7C040-4678-0E56-0F6E-60A23E523627}"/>
          </ac:spMkLst>
        </pc:spChg>
        <pc:spChg chg="add mod topLvl">
          <ac:chgData name="Chen Zhan" userId="9bf1158d-5ec6-44ed-8784-22fed4df2891" providerId="ADAL" clId="{6E60FFE0-9373-4CE2-BF30-25B537E01A81}" dt="2023-11-09T13:53:22.083" v="746" actId="165"/>
          <ac:spMkLst>
            <pc:docMk/>
            <pc:sldMk cId="3111022609" sldId="612"/>
            <ac:spMk id="217" creationId="{A7F767C4-8404-1BD1-68C1-915BF5BB0731}"/>
          </ac:spMkLst>
        </pc:spChg>
        <pc:spChg chg="add mod topLvl">
          <ac:chgData name="Chen Zhan" userId="9bf1158d-5ec6-44ed-8784-22fed4df2891" providerId="ADAL" clId="{6E60FFE0-9373-4CE2-BF30-25B537E01A81}" dt="2023-11-09T13:53:52.907" v="752" actId="14100"/>
          <ac:spMkLst>
            <pc:docMk/>
            <pc:sldMk cId="3111022609" sldId="612"/>
            <ac:spMk id="218" creationId="{EDFA06C8-CCE1-05B6-E154-81AB21A3F8CE}"/>
          </ac:spMkLst>
        </pc:spChg>
        <pc:spChg chg="add mod topLvl">
          <ac:chgData name="Chen Zhan" userId="9bf1158d-5ec6-44ed-8784-22fed4df2891" providerId="ADAL" clId="{6E60FFE0-9373-4CE2-BF30-25B537E01A81}" dt="2023-11-09T13:53:46.402" v="751" actId="14100"/>
          <ac:spMkLst>
            <pc:docMk/>
            <pc:sldMk cId="3111022609" sldId="612"/>
            <ac:spMk id="219" creationId="{2D28B6F9-292F-F149-FAA5-4D087D7E8AD1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20" creationId="{AD779522-2148-C52D-77FB-261FEB97C5F1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21" creationId="{22F4067C-D65A-CCBF-9134-EA6EA3027EA1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22" creationId="{FF3C4D94-581D-6306-01F7-36B86E7B7D12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23" creationId="{3DEB4C48-6D34-D7A9-7F4B-11FA57A95922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24" creationId="{D3CA2DC9-D0FB-B3FA-481C-FA5AC9E0DFD0}"/>
          </ac:spMkLst>
        </pc:spChg>
        <pc:spChg chg="add mod">
          <ac:chgData name="Chen Zhan" userId="9bf1158d-5ec6-44ed-8784-22fed4df2891" providerId="ADAL" clId="{6E60FFE0-9373-4CE2-BF30-25B537E01A81}" dt="2023-11-09T13:52:26.175" v="740" actId="1035"/>
          <ac:spMkLst>
            <pc:docMk/>
            <pc:sldMk cId="3111022609" sldId="612"/>
            <ac:spMk id="225" creationId="{DC7E4FAC-E51B-DEC4-68BE-EAF0AB7A681E}"/>
          </ac:spMkLst>
        </pc:spChg>
        <pc:grpChg chg="del">
          <ac:chgData name="Chen Zhan" userId="9bf1158d-5ec6-44ed-8784-22fed4df2891" providerId="ADAL" clId="{6E60FFE0-9373-4CE2-BF30-25B537E01A81}" dt="2023-11-09T13:51:56.644" v="694" actId="478"/>
          <ac:grpSpMkLst>
            <pc:docMk/>
            <pc:sldMk cId="3111022609" sldId="612"/>
            <ac:grpSpMk id="70" creationId="{1B666D33-01C1-FE81-35DA-287A8AE10079}"/>
          </ac:grpSpMkLst>
        </pc:grpChg>
        <pc:grpChg chg="add del mod">
          <ac:chgData name="Chen Zhan" userId="9bf1158d-5ec6-44ed-8784-22fed4df2891" providerId="ADAL" clId="{6E60FFE0-9373-4CE2-BF30-25B537E01A81}" dt="2023-11-09T13:52:13.225" v="708" actId="478"/>
          <ac:grpSpMkLst>
            <pc:docMk/>
            <pc:sldMk cId="3111022609" sldId="612"/>
            <ac:grpSpMk id="139" creationId="{9824332E-2C5D-432A-BEBA-9B13F42EB03D}"/>
          </ac:grpSpMkLst>
        </pc:grpChg>
        <pc:grpChg chg="add mod">
          <ac:chgData name="Chen Zhan" userId="9bf1158d-5ec6-44ed-8784-22fed4df2891" providerId="ADAL" clId="{6E60FFE0-9373-4CE2-BF30-25B537E01A81}" dt="2023-11-09T13:52:01.939" v="707" actId="1038"/>
          <ac:grpSpMkLst>
            <pc:docMk/>
            <pc:sldMk cId="3111022609" sldId="612"/>
            <ac:grpSpMk id="140" creationId="{3DCAF4BA-2FC2-4999-D9C4-D063B7CE4D04}"/>
          </ac:grpSpMkLst>
        </pc:grpChg>
        <pc:grpChg chg="add mod">
          <ac:chgData name="Chen Zhan" userId="9bf1158d-5ec6-44ed-8784-22fed4df2891" providerId="ADAL" clId="{6E60FFE0-9373-4CE2-BF30-25B537E01A81}" dt="2023-11-09T13:52:01.939" v="707" actId="1038"/>
          <ac:grpSpMkLst>
            <pc:docMk/>
            <pc:sldMk cId="3111022609" sldId="612"/>
            <ac:grpSpMk id="141" creationId="{440B82C3-8B63-DC92-80F6-3230C7399799}"/>
          </ac:grpSpMkLst>
        </pc:grpChg>
        <pc:grpChg chg="add mod">
          <ac:chgData name="Chen Zhan" userId="9bf1158d-5ec6-44ed-8784-22fed4df2891" providerId="ADAL" clId="{6E60FFE0-9373-4CE2-BF30-25B537E01A81}" dt="2023-11-09T13:52:01.939" v="707" actId="1038"/>
          <ac:grpSpMkLst>
            <pc:docMk/>
            <pc:sldMk cId="3111022609" sldId="612"/>
            <ac:grpSpMk id="142" creationId="{67FB491E-75F0-38C7-B27F-6405C86BFE55}"/>
          </ac:grpSpMkLst>
        </pc:grpChg>
        <pc:grpChg chg="add mod">
          <ac:chgData name="Chen Zhan" userId="9bf1158d-5ec6-44ed-8784-22fed4df2891" providerId="ADAL" clId="{6E60FFE0-9373-4CE2-BF30-25B537E01A81}" dt="2023-11-09T13:52:26.175" v="740" actId="1035"/>
          <ac:grpSpMkLst>
            <pc:docMk/>
            <pc:sldMk cId="3111022609" sldId="612"/>
            <ac:grpSpMk id="183" creationId="{F6766F67-0731-A95A-EEF5-F956956F50F6}"/>
          </ac:grpSpMkLst>
        </pc:grpChg>
        <pc:grpChg chg="add mod">
          <ac:chgData name="Chen Zhan" userId="9bf1158d-5ec6-44ed-8784-22fed4df2891" providerId="ADAL" clId="{6E60FFE0-9373-4CE2-BF30-25B537E01A81}" dt="2023-11-09T13:52:26.175" v="740" actId="1035"/>
          <ac:grpSpMkLst>
            <pc:docMk/>
            <pc:sldMk cId="3111022609" sldId="612"/>
            <ac:grpSpMk id="184" creationId="{E1221572-3767-0EAC-30B8-FB40D881CC7A}"/>
          </ac:grpSpMkLst>
        </pc:grpChg>
        <pc:grpChg chg="add mod">
          <ac:chgData name="Chen Zhan" userId="9bf1158d-5ec6-44ed-8784-22fed4df2891" providerId="ADAL" clId="{6E60FFE0-9373-4CE2-BF30-25B537E01A81}" dt="2023-11-09T13:52:26.175" v="740" actId="1035"/>
          <ac:grpSpMkLst>
            <pc:docMk/>
            <pc:sldMk cId="3111022609" sldId="612"/>
            <ac:grpSpMk id="185" creationId="{3A340256-58F8-AB78-FFEA-1A6FE1B2AA61}"/>
          </ac:grpSpMkLst>
        </pc:grpChg>
        <pc:grpChg chg="add del mod">
          <ac:chgData name="Chen Zhan" userId="9bf1158d-5ec6-44ed-8784-22fed4df2891" providerId="ADAL" clId="{6E60FFE0-9373-4CE2-BF30-25B537E01A81}" dt="2023-11-09T13:53:22.083" v="746" actId="165"/>
          <ac:grpSpMkLst>
            <pc:docMk/>
            <pc:sldMk cId="3111022609" sldId="612"/>
            <ac:grpSpMk id="213" creationId="{A083D30A-A977-C16F-BCC5-F6BD03B14FDA}"/>
          </ac:grpSpMkLst>
        </pc:grpChg>
      </pc:sldChg>
      <pc:sldChg chg="addSp delSp modSp add mod">
        <pc:chgData name="Chen Zhan" userId="9bf1158d-5ec6-44ed-8784-22fed4df2891" providerId="ADAL" clId="{6E60FFE0-9373-4CE2-BF30-25B537E01A81}" dt="2023-11-09T13:56:12.331" v="766" actId="1076"/>
        <pc:sldMkLst>
          <pc:docMk/>
          <pc:sldMk cId="1381414412" sldId="613"/>
        </pc:sldMkLst>
        <pc:spChg chg="del">
          <ac:chgData name="Chen Zhan" userId="9bf1158d-5ec6-44ed-8784-22fed4df2891" providerId="ADAL" clId="{6E60FFE0-9373-4CE2-BF30-25B537E01A81}" dt="2023-11-09T13:54:26.757" v="755" actId="478"/>
          <ac:spMkLst>
            <pc:docMk/>
            <pc:sldMk cId="1381414412" sldId="613"/>
            <ac:spMk id="5" creationId="{140BB4B6-9F5E-3FFD-8116-222FAC7A6A7D}"/>
          </ac:spMkLst>
        </pc:spChg>
        <pc:spChg chg="add del mod">
          <ac:chgData name="Chen Zhan" userId="9bf1158d-5ec6-44ed-8784-22fed4df2891" providerId="ADAL" clId="{6E60FFE0-9373-4CE2-BF30-25B537E01A81}" dt="2023-11-09T13:55:52.714" v="764" actId="478"/>
          <ac:spMkLst>
            <pc:docMk/>
            <pc:sldMk cId="1381414412" sldId="613"/>
            <ac:spMk id="6" creationId="{F4F1B252-34CA-92D8-F333-4133BB041804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7" creationId="{9583DE37-0546-E4D0-E034-A937D42EBD0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8" creationId="{86C638F1-1BF9-A85F-7DE6-7500799E210F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9" creationId="{E6A4C32D-162C-6175-24E2-123D16F9894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0" creationId="{BE975FFE-02A8-D7E9-1DA2-1BAC65BF1D2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1" creationId="{892A0737-29F0-A623-E3E2-17B906BAF4A0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2" creationId="{B7D4D066-0851-4100-5C8E-C61263912D19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" creationId="{01DCDCB5-EBA9-10F6-D660-D23E0DA528AE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" creationId="{43F22D71-49CC-07F2-B590-72DD8766242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5" creationId="{3198A8D3-0417-00F3-1E9E-789CAE1E585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6" creationId="{E5F0ECA8-9865-6E27-D712-7CFB20DD98A0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7" creationId="{8642286F-38B5-D07B-6457-5262BB221A2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8" creationId="{63483896-78EC-1120-3CF8-DBF463DB2AD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9" creationId="{9E543897-6C2F-1B89-0C12-187540D804CD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0" creationId="{CC6102BC-2B5D-BAF6-1DCE-F38E6B8AA64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1" creationId="{D8399777-2A24-A45B-CD66-6DBDF8B90216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2" creationId="{D95CB1B3-2771-E2B0-1A17-009F9A092F0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" creationId="{CC1D02C5-1F46-5923-C8DE-712333C8A40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" creationId="{0E398BF2-44D4-046D-6106-B9706A15675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5" creationId="{56555DB3-4E05-6FC0-76CF-8187169E389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6" creationId="{D7AF0A94-97B2-7609-EE14-17E969C73E58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7" creationId="{CD17F9EA-7BB4-AB8B-F70C-81FFBBB51BA8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8" creationId="{2655479B-69D5-9EEF-ACDB-FF96FA73971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9" creationId="{DE7B4E45-1EB6-6E24-BD39-C5EABCD09930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0" creationId="{4D7924D2-BF39-94AC-1533-A8C1E9C1D949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1" creationId="{39349A74-8BFD-2E27-5D14-2F918141A57A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2" creationId="{3A42082D-E924-1078-E7A2-E2C9793E752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3" creationId="{A72079C1-D381-56B3-2B2C-DBE87DC11308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4" creationId="{C9163F8C-5CFA-2DA0-DD99-CFC4EFB43101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5" creationId="{3AD5D956-60AE-7E89-EFB7-76494CFEE329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6" creationId="{1136F428-03F0-0DA1-F022-07683161E606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7" creationId="{F32427BE-2CD6-20E3-DA6E-D82692EB1844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8" creationId="{BCF4A6A3-0CD5-BF69-18BC-6D6D935A45B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39" creationId="{E80424C0-1003-A560-B1BB-3D8169604FE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40" creationId="{CC970DEE-4F6B-2612-5FF1-123087008484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41" creationId="{94FF71FB-94CB-5211-B523-3B8FD8E207FA}"/>
          </ac:spMkLst>
        </pc:spChg>
        <pc:spChg chg="add mod">
          <ac:chgData name="Chen Zhan" userId="9bf1158d-5ec6-44ed-8784-22fed4df2891" providerId="ADAL" clId="{6E60FFE0-9373-4CE2-BF30-25B537E01A81}" dt="2023-11-09T13:56:12.331" v="766" actId="1076"/>
          <ac:spMkLst>
            <pc:docMk/>
            <pc:sldMk cId="1381414412" sldId="613"/>
            <ac:spMk id="42" creationId="{C44E7D9D-C948-1ACE-6663-0D3B8BC1EAD7}"/>
          </ac:spMkLst>
        </pc:spChg>
        <pc:spChg chg="add del mod">
          <ac:chgData name="Chen Zhan" userId="9bf1158d-5ec6-44ed-8784-22fed4df2891" providerId="ADAL" clId="{6E60FFE0-9373-4CE2-BF30-25B537E01A81}" dt="2023-11-09T13:54:38.161" v="760" actId="478"/>
          <ac:spMkLst>
            <pc:docMk/>
            <pc:sldMk cId="1381414412" sldId="613"/>
            <ac:spMk id="43" creationId="{8A99A271-3064-DB64-7A3F-10F0B9C1A706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47" creationId="{E01D7D79-29D3-38EF-B9C2-1FB0F8B0497D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48" creationId="{B07464F8-13CD-FE22-54B8-7EAF9ADDF69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49" creationId="{2A887E1C-DD33-7427-5C98-B23D43D9C94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0" creationId="{CFD5057F-C7E5-7C88-E5FD-8ADABAEB6F7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1" creationId="{0B803F3B-736C-CD6E-6A02-DF03FF9D651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2" creationId="{21588CEB-5B9C-3268-00F5-FDA8CD5F7CBF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3" creationId="{B630551F-4259-6200-EB0A-A3FEE3528E94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4" creationId="{95D193D9-B7B2-20F5-CDE7-AE1C0EB9F7F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5" creationId="{F1102B68-2319-E4CC-0211-05611FA15B40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6" creationId="{551232F3-5080-F764-5891-A05FB0EB4158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7" creationId="{E5ED5B3F-BE48-B3E9-7573-A4B4E8E2169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8" creationId="{07536EEF-9096-1A8C-7EA9-98D0E5D28BBF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59" creationId="{426332E8-148D-41C2-E43E-9623C995EF6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60" creationId="{E500A0CB-0A32-9DAA-015F-189764346EB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61" creationId="{B3476D9C-A836-17BD-A119-989085B0CD3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62" creationId="{E3CDC4BE-0B25-9A4B-4025-9ADA802F69A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63" creationId="{C9E2F562-A5DA-8E92-80C5-9421D2E43E8E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28" creationId="{D90D3695-F541-6CAC-2D1B-F2F7ACDFF2A4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29" creationId="{0BF400A9-6654-C26B-7421-BB6C37E1627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0" creationId="{477C1EEC-F926-9F49-E310-7BE3CBFB4DE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1" creationId="{FA99EBDE-8FE3-B6F2-A5EF-5F5D509AD8D1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2" creationId="{087CB160-97BA-D597-6402-896C3B1DF460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3" creationId="{25FAB50C-4E81-0455-3CBD-306E9E8DD89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4" creationId="{F37294AD-9E1A-F08D-0724-908C5C27825E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5" creationId="{2AE36AF7-6112-9ABC-BEA6-0217EA22AC14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6" creationId="{371404FB-B090-8852-9B89-7D1975C23D9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7" creationId="{08EFE9C2-BC3D-3F7F-01A6-D9F56C564FD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8" creationId="{8FDAFE1A-6CE1-8B09-646C-FE6AA50F468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39" creationId="{45C22C8D-4B39-9D8B-C193-083A60F71BE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0" creationId="{DF256968-1481-4F91-5F42-A0D778F68DC8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1" creationId="{EB3B9D15-8AEA-84C5-080C-76FB6883CDB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2" creationId="{AABF9625-75CD-0A6B-A100-817A353F553E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3" creationId="{1BB56020-156E-AB93-3148-CC22B162A489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4" creationId="{BD563095-DCC5-BA2D-4D22-6B68D883ACC9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5" creationId="{73F549C8-5B67-B66B-488B-AE149B752A7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6" creationId="{EDDB5F5F-4608-9EB6-018C-108B8D72305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7" creationId="{6DBB4142-99C1-8E05-8FDF-E1BB57F2C930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148" creationId="{75F2287C-FBEF-11E8-78C0-4BE6DAF97EF8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49" creationId="{3BBEF9F5-2B94-8E03-3162-3FD89C1C62F1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0" creationId="{A505ED2D-DCF2-DB94-0A09-3B55B0E312FB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1" creationId="{1B1BFCD9-DADD-88C9-ED13-9FA97657D51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2" creationId="{353BD91E-ABA6-9669-ED01-EB2D16F0D5C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3" creationId="{119CE725-AE9B-8F6D-81A9-3DDB5E35C55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4" creationId="{9C505044-9554-AA19-DA9F-D1C6C0E1E59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5" creationId="{DFBE5C15-86C4-FFA4-6F49-F14F044AA4D3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6" creationId="{5D18E96D-4260-D976-A692-96C003F75D4C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7" creationId="{8277274F-DF60-E3A9-86F0-63FB4BAE323D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8" creationId="{BFD80427-C2FE-EF74-BF77-7DD793D431C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59" creationId="{F8BF00EE-C84C-2149-11DB-4AA172947898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0" creationId="{EBB7618E-1DC0-2813-2A4E-530716941986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1" creationId="{E8DF3405-7EA2-6971-0140-B6BF2EA3AC9E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2" creationId="{7F442EC8-D9B0-5FE8-B363-7C931D813077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3" creationId="{6149566A-D7F0-BA4F-5CB7-19D2244B8CEE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4" creationId="{5372C5E1-A8AA-3E3D-625C-31A70D766DB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5" creationId="{372FCE3F-80DC-E112-B3D0-FA35CB5A54C6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6" creationId="{0399BC6A-5070-C873-1087-B326BA6A1092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7" creationId="{F4DCE76C-80BB-1158-BF6A-D77F8E9D9F3B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8" creationId="{F61A4437-DEFC-D387-ADBD-04F9129EA53B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69" creationId="{44D1A1C7-0658-4F1D-5F7D-DECED8646308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0" creationId="{46D84AEF-5ADD-0F97-73A9-AA2AF4F0FFAA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1" creationId="{B26D3E89-6284-E13D-3CD3-4F6253FFED95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2" creationId="{D17F6FA1-3159-0E02-2AF1-7C941097D80C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3" creationId="{D5630174-05A3-D866-1674-BBE745A49972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4" creationId="{257992DD-AE6D-E238-4C8F-8AE900594F4D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5" creationId="{60C31B05-88C6-4B5D-CD52-5D4884EE26E9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6" creationId="{AA62EE2C-1F65-9D9C-1C53-899263306C5C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7" creationId="{95ECB562-C719-079D-BE5E-58C2168D6D99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8" creationId="{62939A2D-D892-4FD1-FA1C-8DCCF6BB421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79" creationId="{2331EDAE-658F-1EF8-25BD-54C924D098A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0" creationId="{1A610F33-D2A1-4D96-8E07-0FE10869C999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1" creationId="{381BA28E-8351-DC31-7C88-61FD2ACC99F1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2" creationId="{E6C286D2-2CC0-6934-2069-D0AC756D438C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6" creationId="{16747E26-CCFC-9271-C1B9-79EA6848B0F8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7" creationId="{7F6264D2-6990-35DE-3F20-64DA9E63492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8" creationId="{B8F89ED0-2B85-2C42-4F46-D581C68CA1CA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89" creationId="{4CB1B00E-5AFC-3E7F-B44E-FD1AC7548C9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0" creationId="{16016AF1-A973-A4E2-1C1B-662834A5CCE4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1" creationId="{B919E95A-EA2F-920E-FE3A-F7210B919FB7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2" creationId="{48F2303D-A6F0-A466-362A-7C79AB6149B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3" creationId="{1262B3CE-C702-1120-DE52-1D76B9C04E85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4" creationId="{26BFD0E7-14F8-FF06-2C13-DEE066A4E7D0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5" creationId="{EB79A80C-6402-59FD-18AD-04DA979BDA56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6" creationId="{CA7C13D1-CDA9-4326-C20F-12A91427BB06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7" creationId="{AAFD3824-EF1B-486B-79A0-A7BB95C96AB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8" creationId="{7DAD0985-418E-46D7-26A5-8C7A28AB5C76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199" creationId="{115FD657-14FC-4C50-5945-335C9E90B18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0" creationId="{477F0436-2C4A-348E-ED7D-705BB6255C87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1" creationId="{63291F7C-8A5B-D131-AF99-DE55FA33FAA1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2" creationId="{3E691311-BF74-E527-44DE-54823451871C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3" creationId="{ED20FB54-2442-C592-9E7B-0BA9A34C6A23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4" creationId="{7BE46251-C9E8-5392-9525-511798446B0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5" creationId="{78836073-D6EE-125D-7808-53276585561F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6" creationId="{87E5C088-6A46-3814-268B-1433ACEC74D7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7" creationId="{8BD2880B-995A-39C0-7C59-F123118EF1AA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8" creationId="{F134DF0E-559D-4C2C-4E8D-895574CA55D3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09" creationId="{DC89A96A-A006-31ED-DDC8-0F4394F562CB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0" creationId="{4949189A-801D-8258-42AD-A9D9303BCABD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1" creationId="{B37199DF-9DA7-3475-87FA-5A7DD0E31CB2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2" creationId="{A0AF1DC5-B62C-6926-2439-4974C0C90FDA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13" creationId="{CBBDE859-2E73-DBCD-8A11-1CD456D57E89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4" creationId="{69B0004C-CC83-D0C7-64A1-7176A513CA93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5" creationId="{B3383681-C830-CD39-8834-4A521C856AB4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6" creationId="{95C7C040-4678-0E56-0F6E-60A23E523627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7" creationId="{A7F767C4-8404-1BD1-68C1-915BF5BB0731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8" creationId="{EDFA06C8-CCE1-05B6-E154-81AB21A3F8CE}"/>
          </ac:spMkLst>
        </pc:spChg>
        <pc:spChg chg="del">
          <ac:chgData name="Chen Zhan" userId="9bf1158d-5ec6-44ed-8784-22fed4df2891" providerId="ADAL" clId="{6E60FFE0-9373-4CE2-BF30-25B537E01A81}" dt="2023-11-09T13:54:29.300" v="756" actId="478"/>
          <ac:spMkLst>
            <pc:docMk/>
            <pc:sldMk cId="1381414412" sldId="613"/>
            <ac:spMk id="219" creationId="{2D28B6F9-292F-F149-FAA5-4D087D7E8AD1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26" creationId="{FCF2FC3F-B625-7A47-BCD1-D26DC3D912C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27" creationId="{C6522DCC-6D7E-D32D-3680-0671108679D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28" creationId="{EA9F4B3D-083A-594A-BA59-69C24EDB485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29" creationId="{2DB7410B-58E1-A7DE-5574-5951F3CF7E95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0" creationId="{1503BA3D-39BA-8594-E2FD-3EBF16CBE6C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1" creationId="{242B5468-FB99-D421-5893-103EEDAFF7EB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2" creationId="{A85548E7-0749-4FDB-7A09-87A62C7CFE4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3" creationId="{152B2812-C40F-B962-FDD8-EEC731D76BE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4" creationId="{6749114B-E229-3446-9E1B-036CF9B45341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5" creationId="{C18BB7E3-301F-5F34-6B2C-7A230065B98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6" creationId="{9AC5A944-96F6-4F45-4B69-815EEC702611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7" creationId="{88BCF773-E776-4146-075D-F716B52922A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8" creationId="{7DD6E10F-E9F7-364D-881B-56B4A2B99042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39" creationId="{569C6E38-3632-1CD9-7B39-AE0C3556565C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0" creationId="{8C2051B7-290A-1D0B-BBF0-73EC5D1387DC}"/>
          </ac:spMkLst>
        </pc:spChg>
        <pc:spChg chg="add del mod">
          <ac:chgData name="Chen Zhan" userId="9bf1158d-5ec6-44ed-8784-22fed4df2891" providerId="ADAL" clId="{6E60FFE0-9373-4CE2-BF30-25B537E01A81}" dt="2023-11-09T13:54:33.550" v="759" actId="478"/>
          <ac:spMkLst>
            <pc:docMk/>
            <pc:sldMk cId="1381414412" sldId="613"/>
            <ac:spMk id="241" creationId="{6DC32FCF-6524-EA28-5ADD-8FAD7F66653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2" creationId="{EBF11EBA-DB23-A3A8-327A-86E57FCEDB37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3" creationId="{DFDD550C-9120-B10D-2D70-477EC3E07C33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4" creationId="{E50272DE-3FE7-1E6B-48A7-9318194050C6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5" creationId="{DF15D635-C5E3-1784-6FFB-332FD74E041D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6" creationId="{532A2225-E8AE-1D61-B998-22BD73F24AFA}"/>
          </ac:spMkLst>
        </pc:spChg>
        <pc:spChg chg="add mod">
          <ac:chgData name="Chen Zhan" userId="9bf1158d-5ec6-44ed-8784-22fed4df2891" providerId="ADAL" clId="{6E60FFE0-9373-4CE2-BF30-25B537E01A81}" dt="2023-11-09T13:56:07.444" v="765" actId="1076"/>
          <ac:spMkLst>
            <pc:docMk/>
            <pc:sldMk cId="1381414412" sldId="613"/>
            <ac:spMk id="247" creationId="{75E665EE-D1C6-012F-8591-4AF9DC93F032}"/>
          </ac:spMkLst>
        </pc:spChg>
        <pc:grpChg chg="add mod">
          <ac:chgData name="Chen Zhan" userId="9bf1158d-5ec6-44ed-8784-22fed4df2891" providerId="ADAL" clId="{6E60FFE0-9373-4CE2-BF30-25B537E01A81}" dt="2023-11-09T13:56:07.444" v="765" actId="1076"/>
          <ac:grpSpMkLst>
            <pc:docMk/>
            <pc:sldMk cId="1381414412" sldId="613"/>
            <ac:grpSpMk id="44" creationId="{D79DA38E-0A2D-B610-D15E-25CCD9D65376}"/>
          </ac:grpSpMkLst>
        </pc:grpChg>
        <pc:grpChg chg="add mod">
          <ac:chgData name="Chen Zhan" userId="9bf1158d-5ec6-44ed-8784-22fed4df2891" providerId="ADAL" clId="{6E60FFE0-9373-4CE2-BF30-25B537E01A81}" dt="2023-11-09T13:56:07.444" v="765" actId="1076"/>
          <ac:grpSpMkLst>
            <pc:docMk/>
            <pc:sldMk cId="1381414412" sldId="613"/>
            <ac:grpSpMk id="45" creationId="{00078A14-3A5C-9CA8-1EE6-5B95372487A6}"/>
          </ac:grpSpMkLst>
        </pc:grpChg>
        <pc:grpChg chg="add mod">
          <ac:chgData name="Chen Zhan" userId="9bf1158d-5ec6-44ed-8784-22fed4df2891" providerId="ADAL" clId="{6E60FFE0-9373-4CE2-BF30-25B537E01A81}" dt="2023-11-09T13:56:07.444" v="765" actId="1076"/>
          <ac:grpSpMkLst>
            <pc:docMk/>
            <pc:sldMk cId="1381414412" sldId="613"/>
            <ac:grpSpMk id="46" creationId="{BBAA1819-019F-6F6E-25BA-27BA3B326CBF}"/>
          </ac:grpSpMkLst>
        </pc:grpChg>
        <pc:grpChg chg="del">
          <ac:chgData name="Chen Zhan" userId="9bf1158d-5ec6-44ed-8784-22fed4df2891" providerId="ADAL" clId="{6E60FFE0-9373-4CE2-BF30-25B537E01A81}" dt="2023-11-09T13:54:29.300" v="756" actId="478"/>
          <ac:grpSpMkLst>
            <pc:docMk/>
            <pc:sldMk cId="1381414412" sldId="613"/>
            <ac:grpSpMk id="183" creationId="{F6766F67-0731-A95A-EEF5-F956956F50F6}"/>
          </ac:grpSpMkLst>
        </pc:grpChg>
        <pc:grpChg chg="del">
          <ac:chgData name="Chen Zhan" userId="9bf1158d-5ec6-44ed-8784-22fed4df2891" providerId="ADAL" clId="{6E60FFE0-9373-4CE2-BF30-25B537E01A81}" dt="2023-11-09T13:54:29.300" v="756" actId="478"/>
          <ac:grpSpMkLst>
            <pc:docMk/>
            <pc:sldMk cId="1381414412" sldId="613"/>
            <ac:grpSpMk id="184" creationId="{E1221572-3767-0EAC-30B8-FB40D881CC7A}"/>
          </ac:grpSpMkLst>
        </pc:grpChg>
        <pc:grpChg chg="del">
          <ac:chgData name="Chen Zhan" userId="9bf1158d-5ec6-44ed-8784-22fed4df2891" providerId="ADAL" clId="{6E60FFE0-9373-4CE2-BF30-25B537E01A81}" dt="2023-11-09T13:54:29.300" v="756" actId="478"/>
          <ac:grpSpMkLst>
            <pc:docMk/>
            <pc:sldMk cId="1381414412" sldId="613"/>
            <ac:grpSpMk id="185" creationId="{3A340256-58F8-AB78-FFEA-1A6FE1B2AA61}"/>
          </ac:grpSpMkLst>
        </pc:grpChg>
      </pc:sldChg>
      <pc:sldChg chg="addSp delSp modSp add mod">
        <pc:chgData name="Chen Zhan" userId="9bf1158d-5ec6-44ed-8784-22fed4df2891" providerId="ADAL" clId="{6E60FFE0-9373-4CE2-BF30-25B537E01A81}" dt="2023-11-09T13:56:55.843" v="775" actId="1076"/>
        <pc:sldMkLst>
          <pc:docMk/>
          <pc:sldMk cId="4086851937" sldId="614"/>
        </pc:sldMkLst>
        <pc:spChg chg="mod">
          <ac:chgData name="Chen Zhan" userId="9bf1158d-5ec6-44ed-8784-22fed4df2891" providerId="ADAL" clId="{6E60FFE0-9373-4CE2-BF30-25B537E01A81}" dt="2023-11-09T13:56:47.569" v="774" actId="1076"/>
          <ac:spMkLst>
            <pc:docMk/>
            <pc:sldMk cId="4086851937" sldId="614"/>
            <ac:spMk id="4" creationId="{ACE9E539-CA72-3B07-65E0-A92CF6A31522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5" creationId="{7A1E70C5-61B2-6D2C-DF0F-D3AEAA3A6DEF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6" creationId="{8B689B56-A23C-AB18-60DC-5EF6EF8693A6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7" creationId="{9583DE37-0546-E4D0-E034-A937D42EBD0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8" creationId="{86C638F1-1BF9-A85F-7DE6-7500799E210F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9" creationId="{E6A4C32D-162C-6175-24E2-123D16F9894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0" creationId="{BE975FFE-02A8-D7E9-1DA2-1BAC65BF1D2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1" creationId="{892A0737-29F0-A623-E3E2-17B906BAF4A0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2" creationId="{B7D4D066-0851-4100-5C8E-C61263912D19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" creationId="{01DCDCB5-EBA9-10F6-D660-D23E0DA528AE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" creationId="{43F22D71-49CC-07F2-B590-72DD8766242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5" creationId="{3198A8D3-0417-00F3-1E9E-789CAE1E585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6" creationId="{E5F0ECA8-9865-6E27-D712-7CFB20DD98A0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7" creationId="{8642286F-38B5-D07B-6457-5262BB221A2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8" creationId="{63483896-78EC-1120-3CF8-DBF463DB2AD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9" creationId="{9E543897-6C2F-1B89-0C12-187540D804CD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0" creationId="{CC6102BC-2B5D-BAF6-1DCE-F38E6B8AA64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1" creationId="{D8399777-2A24-A45B-CD66-6DBDF8B90216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2" creationId="{D95CB1B3-2771-E2B0-1A17-009F9A092F0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" creationId="{CC1D02C5-1F46-5923-C8DE-712333C8A40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4" creationId="{0E398BF2-44D4-046D-6106-B9706A15675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5" creationId="{56555DB3-4E05-6FC0-76CF-8187169E389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6" creationId="{D7AF0A94-97B2-7609-EE14-17E969C73E58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7" creationId="{CD17F9EA-7BB4-AB8B-F70C-81FFBBB51BA8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8" creationId="{2655479B-69D5-9EEF-ACDB-FF96FA73971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9" creationId="{DE7B4E45-1EB6-6E24-BD39-C5EABCD09930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30" creationId="{4D7924D2-BF39-94AC-1533-A8C1E9C1D949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31" creationId="{39349A74-8BFD-2E27-5D14-2F918141A57A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32" creationId="{3A42082D-E924-1078-E7A2-E2C9793E752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33" creationId="{A72079C1-D381-56B3-2B2C-DBE87DC11308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34" creationId="{C9163F8C-5CFA-2DA0-DD99-CFC4EFB43101}"/>
          </ac:spMkLst>
        </pc:spChg>
        <pc:spChg chg="del">
          <ac:chgData name="Chen Zhan" userId="9bf1158d-5ec6-44ed-8784-22fed4df2891" providerId="ADAL" clId="{6E60FFE0-9373-4CE2-BF30-25B537E01A81}" dt="2023-11-09T13:56:38.448" v="771" actId="478"/>
          <ac:spMkLst>
            <pc:docMk/>
            <pc:sldMk cId="4086851937" sldId="614"/>
            <ac:spMk id="35" creationId="{3AD5D956-60AE-7E89-EFB7-76494CFEE329}"/>
          </ac:spMkLst>
        </pc:spChg>
        <pc:spChg chg="del">
          <ac:chgData name="Chen Zhan" userId="9bf1158d-5ec6-44ed-8784-22fed4df2891" providerId="ADAL" clId="{6E60FFE0-9373-4CE2-BF30-25B537E01A81}" dt="2023-11-09T13:56:38.448" v="771" actId="478"/>
          <ac:spMkLst>
            <pc:docMk/>
            <pc:sldMk cId="4086851937" sldId="614"/>
            <ac:spMk id="36" creationId="{1136F428-03F0-0DA1-F022-07683161E606}"/>
          </ac:spMkLst>
        </pc:spChg>
        <pc:spChg chg="del">
          <ac:chgData name="Chen Zhan" userId="9bf1158d-5ec6-44ed-8784-22fed4df2891" providerId="ADAL" clId="{6E60FFE0-9373-4CE2-BF30-25B537E01A81}" dt="2023-11-09T13:56:38.448" v="771" actId="478"/>
          <ac:spMkLst>
            <pc:docMk/>
            <pc:sldMk cId="4086851937" sldId="614"/>
            <ac:spMk id="37" creationId="{F32427BE-2CD6-20E3-DA6E-D82692EB1844}"/>
          </ac:spMkLst>
        </pc:spChg>
        <pc:spChg chg="del">
          <ac:chgData name="Chen Zhan" userId="9bf1158d-5ec6-44ed-8784-22fed4df2891" providerId="ADAL" clId="{6E60FFE0-9373-4CE2-BF30-25B537E01A81}" dt="2023-11-09T13:56:38.448" v="771" actId="478"/>
          <ac:spMkLst>
            <pc:docMk/>
            <pc:sldMk cId="4086851937" sldId="614"/>
            <ac:spMk id="38" creationId="{BCF4A6A3-0CD5-BF69-18BC-6D6D935A45B3}"/>
          </ac:spMkLst>
        </pc:spChg>
        <pc:spChg chg="del">
          <ac:chgData name="Chen Zhan" userId="9bf1158d-5ec6-44ed-8784-22fed4df2891" providerId="ADAL" clId="{6E60FFE0-9373-4CE2-BF30-25B537E01A81}" dt="2023-11-09T13:56:38.448" v="771" actId="478"/>
          <ac:spMkLst>
            <pc:docMk/>
            <pc:sldMk cId="4086851937" sldId="614"/>
            <ac:spMk id="39" creationId="{E80424C0-1003-A560-B1BB-3D8169604FE5}"/>
          </ac:spMkLst>
        </pc:spChg>
        <pc:spChg chg="del">
          <ac:chgData name="Chen Zhan" userId="9bf1158d-5ec6-44ed-8784-22fed4df2891" providerId="ADAL" clId="{6E60FFE0-9373-4CE2-BF30-25B537E01A81}" dt="2023-11-09T13:56:38.448" v="771" actId="478"/>
          <ac:spMkLst>
            <pc:docMk/>
            <pc:sldMk cId="4086851937" sldId="614"/>
            <ac:spMk id="40" creationId="{CC970DEE-4F6B-2612-5FF1-123087008484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41" creationId="{C0882AB5-767E-FAE8-4BED-9B66C28AFFFC}"/>
          </ac:spMkLst>
        </pc:spChg>
        <pc:spChg chg="del mod">
          <ac:chgData name="Chen Zhan" userId="9bf1158d-5ec6-44ed-8784-22fed4df2891" providerId="ADAL" clId="{6E60FFE0-9373-4CE2-BF30-25B537E01A81}" dt="2023-11-09T13:56:34.137" v="770" actId="478"/>
          <ac:spMkLst>
            <pc:docMk/>
            <pc:sldMk cId="4086851937" sldId="614"/>
            <ac:spMk id="42" creationId="{C44E7D9D-C948-1ACE-6663-0D3B8BC1EAD7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43" creationId="{8E4C3FB2-7EFD-734A-3103-CA02C4C93F6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47" creationId="{E01D7D79-29D3-38EF-B9C2-1FB0F8B0497D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48" creationId="{B07464F8-13CD-FE22-54B8-7EAF9ADDF69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49" creationId="{2A887E1C-DD33-7427-5C98-B23D43D9C94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0" creationId="{CFD5057F-C7E5-7C88-E5FD-8ADABAEB6F7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1" creationId="{0B803F3B-736C-CD6E-6A02-DF03FF9D651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2" creationId="{21588CEB-5B9C-3268-00F5-FDA8CD5F7CBF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3" creationId="{B630551F-4259-6200-EB0A-A3FEE3528E94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4" creationId="{95D193D9-B7B2-20F5-CDE7-AE1C0EB9F7F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5" creationId="{F1102B68-2319-E4CC-0211-05611FA15B40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6" creationId="{551232F3-5080-F764-5891-A05FB0EB4158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7" creationId="{E5ED5B3F-BE48-B3E9-7573-A4B4E8E2169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8" creationId="{07536EEF-9096-1A8C-7EA9-98D0E5D28BBF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59" creationId="{426332E8-148D-41C2-E43E-9623C995EF6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60" creationId="{E500A0CB-0A32-9DAA-015F-189764346EB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61" creationId="{B3476D9C-A836-17BD-A119-989085B0CD3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62" creationId="{E3CDC4BE-0B25-9A4B-4025-9ADA802F69A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63" creationId="{C9E2F562-A5DA-8E92-80C5-9421D2E43E8E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28" creationId="{D90D3695-F541-6CAC-2D1B-F2F7ACDFF2A4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29" creationId="{0BF400A9-6654-C26B-7421-BB6C37E1627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0" creationId="{477C1EEC-F926-9F49-E310-7BE3CBFB4DE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1" creationId="{FA99EBDE-8FE3-B6F2-A5EF-5F5D509AD8D1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2" creationId="{087CB160-97BA-D597-6402-896C3B1DF460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3" creationId="{25FAB50C-4E81-0455-3CBD-306E9E8DD89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4" creationId="{F37294AD-9E1A-F08D-0724-908C5C27825E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5" creationId="{2AE36AF7-6112-9ABC-BEA6-0217EA22AC14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6" creationId="{371404FB-B090-8852-9B89-7D1975C23D9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7" creationId="{08EFE9C2-BC3D-3F7F-01A6-D9F56C564FD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8" creationId="{8FDAFE1A-6CE1-8B09-646C-FE6AA50F468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39" creationId="{45C22C8D-4B39-9D8B-C193-083A60F71BE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0" creationId="{DF256968-1481-4F91-5F42-A0D778F68DC8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1" creationId="{EB3B9D15-8AEA-84C5-080C-76FB6883CDB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2" creationId="{AABF9625-75CD-0A6B-A100-817A353F553E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3" creationId="{1BB56020-156E-AB93-3148-CC22B162A489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4" creationId="{BD563095-DCC5-BA2D-4D22-6B68D883ACC9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5" creationId="{73F549C8-5B67-B66B-488B-AE149B752A7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6" creationId="{EDDB5F5F-4608-9EB6-018C-108B8D72305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7" creationId="{6DBB4142-99C1-8E05-8FDF-E1BB57F2C930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148" creationId="{75F2287C-FBEF-11E8-78C0-4BE6DAF97EF8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49" creationId="{378A50D5-FD4D-A430-0EB6-5F0E590A590E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0" creationId="{A0A97122-7C0F-E4F6-0EBF-818BE2611B2A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1" creationId="{9B05C8DA-4E1D-4A72-4B3A-6A83F933A8E5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2" creationId="{87CADEC4-61C4-6440-4A94-B75253DBA92F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3" creationId="{B581B4F3-FCFA-3639-9448-094FB4C18009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4" creationId="{9AB1E039-B53E-84D3-DBC5-1128E5BEE95C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5" creationId="{10D4AA17-AAE0-55BA-4C6A-3B679D5D09C2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6" creationId="{FB2BD66F-0494-C448-0B1B-B5D05CF1CC4B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7" creationId="{877F2841-891F-5C35-810E-E4B49F0824DB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8" creationId="{FBAB16C6-BBBE-9BD5-A713-EE4703468EFD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59" creationId="{BB1317C0-8CE5-881D-4AB3-FA6997CA60DF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0" creationId="{35AA517C-0657-FCE8-A3F4-E3C28E8AF414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1" creationId="{9D066B98-A2D8-9E00-79CD-5CB3FE549348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2" creationId="{59542BFC-412D-78E8-5480-3B098EDBD449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3" creationId="{CB33218C-CCF0-C45D-9547-CEF5A65A8A2C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4" creationId="{EED7192F-68BC-E386-334E-5EE25D6643F6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5" creationId="{51DE59BB-5E1C-36D9-37E2-430655A01F93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6" creationId="{DDEA582A-1354-8899-27E1-14B2A058A9CE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7" creationId="{AE92B2BB-D856-66B6-0F3E-9A792D83AFA1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8" creationId="{F443039A-56A1-6E4B-0BC7-39A59A22B430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69" creationId="{3ABE3443-E8B5-9994-948D-D3C12AB1F7A3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0" creationId="{AEBFBE89-2B51-D0CA-1829-51DAC6552B4E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1" creationId="{525607DE-7B80-82B8-1F30-1AA8B4C1D85A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2" creationId="{39816A28-FD6E-0ACA-A2CC-4A60ED0724D8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3" creationId="{A32AD16E-FC36-8120-96A6-71F9F6834067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4" creationId="{62C46430-62B0-1AA0-4811-17F4A2BA5DD1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5" creationId="{EA252EB7-11A5-1E1C-2FF0-E485BF11BCAF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6" creationId="{05E8A05D-0F0B-8813-E91F-B7D9B57B0289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7" creationId="{47C7CDD3-EC81-8E43-B9FA-35C70D94A0F9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78" creationId="{E4A810F9-5E62-5415-C92D-B4AD44C46828}"/>
          </ac:spMkLst>
        </pc:spChg>
        <pc:spChg chg="add mod">
          <ac:chgData name="Chen Zhan" userId="9bf1158d-5ec6-44ed-8784-22fed4df2891" providerId="ADAL" clId="{6E60FFE0-9373-4CE2-BF30-25B537E01A81}" dt="2023-11-09T13:56:55.843" v="775" actId="1076"/>
          <ac:spMkLst>
            <pc:docMk/>
            <pc:sldMk cId="4086851937" sldId="614"/>
            <ac:spMk id="179" creationId="{469A31E6-25E9-179F-5E65-9A51C92B19D5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3" creationId="{408020DC-66B3-16A7-EBCB-AC0E97D6F5BD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4" creationId="{78D0ED33-70DD-652E-DB37-4719FF1E1323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5" creationId="{8FD9B10F-1FF2-945C-968E-439306890C7C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6" creationId="{677EEC73-5181-0F7F-C16C-607D546D944A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7" creationId="{804AA9E0-A4E9-E725-CA0E-312228BC15BF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8" creationId="{B32AFEB6-E7CF-7F4B-696A-BEC0F1883D61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89" creationId="{EC199C1A-DFE2-37AC-9221-FDA70E2401AE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0" creationId="{38FB9D9E-FBF6-2882-C3C3-9CD53C120B61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1" creationId="{0EDD1C65-74E2-0FDF-394A-1CA3447060CA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2" creationId="{EB5F4A7C-1A5A-D67F-11BB-123D2405D9A2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3" creationId="{AEBB38C1-D7F5-07E4-CF36-3DA79AE2FAA1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4" creationId="{051147B7-1ED4-8F09-22AE-F078D09417F6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5" creationId="{F2393D57-42BA-8F19-6869-288EE2AF2487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6" creationId="{8F1BD7E2-F40F-C61A-ABFB-56F5F7DC2E22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7" creationId="{00D77F74-8E2C-6889-CF5D-79CCFEF1536A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8" creationId="{DBDFBAA0-48DE-F4AA-9B82-08EF6C6EE2C3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199" creationId="{8E7D8C20-E365-3ABA-D704-9AA2D956FDF3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0" creationId="{4F3FBAC1-BA40-05F8-4AE9-46672457A089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1" creationId="{0E2449E4-D848-51DD-EB69-B5D7A70FEB52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2" creationId="{6D5F99EE-736F-F8D2-CF33-02B6215EABD0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3" creationId="{EC9F3F93-B14A-0145-D485-9BF36F9D2BC0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4" creationId="{B5126DF4-8DE2-DD1F-E625-6AFC4B47A04D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5" creationId="{FE256A6C-29EC-AA30-CA1B-23A7950AD148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6" creationId="{57BE6683-2D4F-56FE-DCAD-BF51D2DB1494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7" creationId="{43BD0E28-BF4E-59AB-E430-F6D7F85CBB81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8" creationId="{C3A5CF33-0F83-736A-854C-AD58D3E77424}"/>
          </ac:spMkLst>
        </pc:spChg>
        <pc:spChg chg="add mod">
          <ac:chgData name="Chen Zhan" userId="9bf1158d-5ec6-44ed-8784-22fed4df2891" providerId="ADAL" clId="{6E60FFE0-9373-4CE2-BF30-25B537E01A81}" dt="2023-11-09T13:56:39.554" v="773" actId="27636"/>
          <ac:spMkLst>
            <pc:docMk/>
            <pc:sldMk cId="4086851937" sldId="614"/>
            <ac:spMk id="209" creationId="{47D9B3C3-765D-FA75-B484-142B9AE96232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1" creationId="{57ACD10C-9D0F-941B-AEFA-EDF0F1400CA3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2" creationId="{71EDDE71-CC53-C927-B201-43E7261758EA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13" creationId="{CBBDE859-2E73-DBCD-8A11-1CD456D57E89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4" creationId="{3BEEAB61-DF04-527F-7583-034825591EE1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5" creationId="{18C6ACDD-E522-17C6-4258-2674E0BDD748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6" creationId="{6FFB593F-662F-E408-A03E-8BE1D373508B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7" creationId="{015F891A-B488-9BC4-7397-6791816EB614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8" creationId="{61661F0A-BF70-EC2E-8C04-1BBD785A606E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19" creationId="{3E444AA9-9E5B-F48D-52B3-0BA2197F7DA8}"/>
          </ac:spMkLst>
        </pc:spChg>
        <pc:spChg chg="add mod">
          <ac:chgData name="Chen Zhan" userId="9bf1158d-5ec6-44ed-8784-22fed4df2891" providerId="ADAL" clId="{6E60FFE0-9373-4CE2-BF30-25B537E01A81}" dt="2023-11-09T13:56:39.492" v="772"/>
          <ac:spMkLst>
            <pc:docMk/>
            <pc:sldMk cId="4086851937" sldId="614"/>
            <ac:spMk id="220" creationId="{AEB1A13A-DEC1-52FD-B1FE-4AB295C7625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26" creationId="{FCF2FC3F-B625-7A47-BCD1-D26DC3D912C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27" creationId="{C6522DCC-6D7E-D32D-3680-0671108679D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28" creationId="{EA9F4B3D-083A-594A-BA59-69C24EDB4857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29" creationId="{2DB7410B-58E1-A7DE-5574-5951F3CF7E95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0" creationId="{1503BA3D-39BA-8594-E2FD-3EBF16CBE6C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1" creationId="{242B5468-FB99-D421-5893-103EEDAFF7EB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2" creationId="{A85548E7-0749-4FDB-7A09-87A62C7CFE4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3" creationId="{152B2812-C40F-B962-FDD8-EEC731D76BE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4" creationId="{6749114B-E229-3446-9E1B-036CF9B45341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5" creationId="{C18BB7E3-301F-5F34-6B2C-7A230065B98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6" creationId="{9AC5A944-96F6-4F45-4B69-815EEC702611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7" creationId="{88BCF773-E776-4146-075D-F716B52922A3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8" creationId="{7DD6E10F-E9F7-364D-881B-56B4A2B99042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39" creationId="{569C6E38-3632-1CD9-7B39-AE0C3556565C}"/>
          </ac:spMkLst>
        </pc:spChg>
        <pc:spChg chg="del">
          <ac:chgData name="Chen Zhan" userId="9bf1158d-5ec6-44ed-8784-22fed4df2891" providerId="ADAL" clId="{6E60FFE0-9373-4CE2-BF30-25B537E01A81}" dt="2023-11-09T13:56:30.419" v="768" actId="478"/>
          <ac:spMkLst>
            <pc:docMk/>
            <pc:sldMk cId="4086851937" sldId="614"/>
            <ac:spMk id="240" creationId="{8C2051B7-290A-1D0B-BBF0-73EC5D1387DC}"/>
          </ac:spMkLst>
        </pc:spChg>
        <pc:grpChg chg="del">
          <ac:chgData name="Chen Zhan" userId="9bf1158d-5ec6-44ed-8784-22fed4df2891" providerId="ADAL" clId="{6E60FFE0-9373-4CE2-BF30-25B537E01A81}" dt="2023-11-09T13:56:30.419" v="768" actId="478"/>
          <ac:grpSpMkLst>
            <pc:docMk/>
            <pc:sldMk cId="4086851937" sldId="614"/>
            <ac:grpSpMk id="44" creationId="{D79DA38E-0A2D-B610-D15E-25CCD9D65376}"/>
          </ac:grpSpMkLst>
        </pc:grpChg>
        <pc:grpChg chg="del">
          <ac:chgData name="Chen Zhan" userId="9bf1158d-5ec6-44ed-8784-22fed4df2891" providerId="ADAL" clId="{6E60FFE0-9373-4CE2-BF30-25B537E01A81}" dt="2023-11-09T13:56:30.419" v="768" actId="478"/>
          <ac:grpSpMkLst>
            <pc:docMk/>
            <pc:sldMk cId="4086851937" sldId="614"/>
            <ac:grpSpMk id="45" creationId="{00078A14-3A5C-9CA8-1EE6-5B95372487A6}"/>
          </ac:grpSpMkLst>
        </pc:grpChg>
        <pc:grpChg chg="del">
          <ac:chgData name="Chen Zhan" userId="9bf1158d-5ec6-44ed-8784-22fed4df2891" providerId="ADAL" clId="{6E60FFE0-9373-4CE2-BF30-25B537E01A81}" dt="2023-11-09T13:56:30.419" v="768" actId="478"/>
          <ac:grpSpMkLst>
            <pc:docMk/>
            <pc:sldMk cId="4086851937" sldId="614"/>
            <ac:grpSpMk id="46" creationId="{BBAA1819-019F-6F6E-25BA-27BA3B326CBF}"/>
          </ac:grpSpMkLst>
        </pc:grpChg>
        <pc:grpChg chg="add mod">
          <ac:chgData name="Chen Zhan" userId="9bf1158d-5ec6-44ed-8784-22fed4df2891" providerId="ADAL" clId="{6E60FFE0-9373-4CE2-BF30-25B537E01A81}" dt="2023-11-09T13:56:39.554" v="773" actId="27636"/>
          <ac:grpSpMkLst>
            <pc:docMk/>
            <pc:sldMk cId="4086851937" sldId="614"/>
            <ac:grpSpMk id="180" creationId="{60A3232D-AE05-0C57-7087-9D141A6694F6}"/>
          </ac:grpSpMkLst>
        </pc:grpChg>
        <pc:grpChg chg="add mod">
          <ac:chgData name="Chen Zhan" userId="9bf1158d-5ec6-44ed-8784-22fed4df2891" providerId="ADAL" clId="{6E60FFE0-9373-4CE2-BF30-25B537E01A81}" dt="2023-11-09T13:56:39.554" v="773" actId="27636"/>
          <ac:grpSpMkLst>
            <pc:docMk/>
            <pc:sldMk cId="4086851937" sldId="614"/>
            <ac:grpSpMk id="181" creationId="{1ABCE5E8-4561-A420-D51B-64E20D64DEB0}"/>
          </ac:grpSpMkLst>
        </pc:grpChg>
        <pc:grpChg chg="add mod">
          <ac:chgData name="Chen Zhan" userId="9bf1158d-5ec6-44ed-8784-22fed4df2891" providerId="ADAL" clId="{6E60FFE0-9373-4CE2-BF30-25B537E01A81}" dt="2023-11-09T13:56:39.554" v="773" actId="27636"/>
          <ac:grpSpMkLst>
            <pc:docMk/>
            <pc:sldMk cId="4086851937" sldId="614"/>
            <ac:grpSpMk id="182" creationId="{95230E13-8577-4FEE-C886-81F3FF8903E1}"/>
          </ac:grpSpMkLst>
        </pc:grpChg>
        <pc:grpChg chg="add mod">
          <ac:chgData name="Chen Zhan" userId="9bf1158d-5ec6-44ed-8784-22fed4df2891" providerId="ADAL" clId="{6E60FFE0-9373-4CE2-BF30-25B537E01A81}" dt="2023-11-09T13:56:39.554" v="773" actId="27636"/>
          <ac:grpSpMkLst>
            <pc:docMk/>
            <pc:sldMk cId="4086851937" sldId="614"/>
            <ac:grpSpMk id="210" creationId="{8B6A639E-90B2-B9DF-6A70-A9805D6739AE}"/>
          </ac:grpSpMkLst>
        </pc:grpChg>
      </pc:sldChg>
      <pc:sldChg chg="addSp delSp modSp add mod">
        <pc:chgData name="Chen Zhan" userId="9bf1158d-5ec6-44ed-8784-22fed4df2891" providerId="ADAL" clId="{6E60FFE0-9373-4CE2-BF30-25B537E01A81}" dt="2023-11-09T13:58:56.132" v="798" actId="1037"/>
        <pc:sldMkLst>
          <pc:docMk/>
          <pc:sldMk cId="415338567" sldId="615"/>
        </pc:sldMkLst>
        <pc:spChg chg="mod">
          <ac:chgData name="Chen Zhan" userId="9bf1158d-5ec6-44ed-8784-22fed4df2891" providerId="ADAL" clId="{6E60FFE0-9373-4CE2-BF30-25B537E01A81}" dt="2023-11-09T13:58:21.421" v="791" actId="1076"/>
          <ac:spMkLst>
            <pc:docMk/>
            <pc:sldMk cId="415338567" sldId="615"/>
            <ac:spMk id="2" creationId="{975F48F0-3E04-B7A6-027D-CCBC2CBE08A9}"/>
          </ac:spMkLst>
        </pc:spChg>
        <pc:spChg chg="mod">
          <ac:chgData name="Chen Zhan" userId="9bf1158d-5ec6-44ed-8784-22fed4df2891" providerId="ADAL" clId="{6E60FFE0-9373-4CE2-BF30-25B537E01A81}" dt="2023-11-09T13:58:21.421" v="791" actId="1076"/>
          <ac:spMkLst>
            <pc:docMk/>
            <pc:sldMk cId="415338567" sldId="615"/>
            <ac:spMk id="3" creationId="{28B52D1C-0168-D24D-8E2F-C0F4E984DFCF}"/>
          </ac:spMkLst>
        </pc:spChg>
        <pc:spChg chg="mod">
          <ac:chgData name="Chen Zhan" userId="9bf1158d-5ec6-44ed-8784-22fed4df2891" providerId="ADAL" clId="{6E60FFE0-9373-4CE2-BF30-25B537E01A81}" dt="2023-11-09T13:58:21.421" v="791" actId="1076"/>
          <ac:spMkLst>
            <pc:docMk/>
            <pc:sldMk cId="415338567" sldId="615"/>
            <ac:spMk id="4" creationId="{ACE9E539-CA72-3B07-65E0-A92CF6A31522}"/>
          </ac:spMkLst>
        </pc:spChg>
        <pc:spChg chg="del mod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5" creationId="{7A1E70C5-61B2-6D2C-DF0F-D3AEAA3A6DEF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6" creationId="{8B689B56-A23C-AB18-60DC-5EF6EF8693A6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7" creationId="{F7EA9EA3-BAB5-E9AB-938E-0E9E7832454D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1" creationId="{C0E13D55-21B8-4DBF-D765-BD25F12FCBD3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2" creationId="{89B6637E-D972-FDAB-607F-246129F39279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3" creationId="{A2387E59-F079-FB8F-0071-EDA16AD9721A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4" creationId="{F3AB8F82-CE32-88C1-3AE2-8E0B508DABC3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5" creationId="{A864F3C4-7E52-653A-8215-24F080EBD1B0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6" creationId="{3FD311F0-2C35-62A2-1009-6ABE96D838E6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7" creationId="{19E92C23-2638-29CC-A193-640EE50E2447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8" creationId="{E16AC894-1B25-0630-81E7-979772C1EAE2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19" creationId="{C212CBC5-9CEB-340E-2787-C11A8AE3A153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0" creationId="{B9436951-D05D-842C-93AC-F4C087EFE194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1" creationId="{D7A05EB7-D9F5-CB31-73B1-2F1F0B5BC7D1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2" creationId="{D4AE9D78-368D-D1F2-A164-22973BB50B2C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3" creationId="{DFFFCF38-9B58-BC41-79C2-61A2E448EB96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4" creationId="{324EE447-6019-312F-E534-804564456212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5" creationId="{DA0F7DF3-560B-B352-E1D5-9290DCE41042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6" creationId="{1ECD6F7F-C2C6-5DF0-AF3E-8ACC430F7CFC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7" creationId="{DC45953F-6420-D736-5D40-0B3B3D395A1B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8" creationId="{B1A2E025-F2B6-384D-3D25-BCB0494C9E38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29" creationId="{40DAEBD4-8D02-D03E-8D94-98229A940713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0" creationId="{2D6F6DD9-3169-5465-311F-8B48AEC6015E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1" creationId="{5148CAE5-E780-AD72-5AFA-ECE9495271E6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2" creationId="{B2A754D6-88F7-8DA1-630A-3E17ED3696D7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3" creationId="{F136488E-34EE-8CDC-C9A9-2A785CB64914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4" creationId="{9CE563E0-9E30-3F5E-8E62-F4A0E5A08B6F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5" creationId="{12D88C10-EEA3-A73F-FD90-41949BADDF36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6" creationId="{BE1CD17F-E9B4-F865-1C62-977385A68CA4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7" creationId="{297C9BA1-0A66-1712-2A0F-FA5AEAFCC746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8" creationId="{A3D74DCD-3D73-2FA5-438D-D2F15B61B8E3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39" creationId="{D9796D80-C4E3-8F30-C3A6-E74666736C69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40" creationId="{0198A2B0-27C4-8286-3582-2D83A1D1A052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41" creationId="{C0882AB5-767E-FAE8-4BED-9B66C28AFFFC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42" creationId="{3D0364D2-4A22-11B9-C17E-1ACD3711F8EA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43" creationId="{8E4C3FB2-7EFD-734A-3103-CA02C4C93F63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44" creationId="{0523CF7F-3E75-99D3-1BDF-1A9D3D8F8AD8}"/>
          </ac:spMkLst>
        </pc:spChg>
        <pc:spChg chg="add mod">
          <ac:chgData name="Chen Zhan" userId="9bf1158d-5ec6-44ed-8784-22fed4df2891" providerId="ADAL" clId="{6E60FFE0-9373-4CE2-BF30-25B537E01A81}" dt="2023-11-09T13:57:27.477" v="781"/>
          <ac:spMkLst>
            <pc:docMk/>
            <pc:sldMk cId="415338567" sldId="615"/>
            <ac:spMk id="45" creationId="{C29F11B4-F41E-8E84-2E63-DD4C9FFFCD55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47" creationId="{3330CEA1-F9A0-F8E9-63E2-5316673B4809}"/>
          </ac:spMkLst>
        </pc:spChg>
        <pc:spChg chg="add del mod">
          <ac:chgData name="Chen Zhan" userId="9bf1158d-5ec6-44ed-8784-22fed4df2891" providerId="ADAL" clId="{6E60FFE0-9373-4CE2-BF30-25B537E01A81}" dt="2023-11-09T13:57:37.155" v="785" actId="478"/>
          <ac:spMkLst>
            <pc:docMk/>
            <pc:sldMk cId="415338567" sldId="615"/>
            <ac:spMk id="48" creationId="{4CA8AA25-875C-AAC4-5186-B01F52DCDF29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2" creationId="{4743D41F-19DE-E7ED-58EA-BE14BFBF481F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3" creationId="{3311C25F-2B42-920A-34EF-4CC17FFD91F3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4" creationId="{673D30A2-FE67-D94C-51CE-CB5C06A8F2A3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5" creationId="{E7242DB5-1999-5252-EC16-94A8C41F678E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6" creationId="{A1FCB932-0458-016A-7B3B-AC99E8D0E2F9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7" creationId="{49CD7209-877E-AB0A-947C-22C4FADDE830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8" creationId="{45E7D27C-260B-E29B-28DC-997451946161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59" creationId="{4C09BCEE-605C-79C6-1094-FF9859A7034C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60" creationId="{7DA443E6-151C-FB0D-2C37-DC62038A2625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61" creationId="{5AC7EB70-39DB-383E-4899-8D8745A4C05C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62" creationId="{1E552114-9671-9534-8AF2-D1344E5F1F17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63" creationId="{EAAB00D9-5222-15AD-CFC3-01C72FA085A1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28" creationId="{9D9E45CA-F927-4549-6075-80CB71CB666D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29" creationId="{07545AEE-63D9-3AB1-7D4B-19737240385D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0" creationId="{6802BC82-63A7-4C9A-FC24-EFA30A53BB51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1" creationId="{4043BA95-0852-610E-743B-E9E2930571C2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2" creationId="{CEFD56DC-215E-D1BA-7334-86F8F25395A8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3" creationId="{6460155C-C5E7-FB15-E7C4-2C0F53EB20EB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4" creationId="{B54F1141-2DC0-E6CB-8B3D-879CD56DE4C8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5" creationId="{BB9626D1-FD82-3032-937C-FB8D451872D5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6" creationId="{ABD9B83B-1481-F6DD-76EF-6D08B936C848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7" creationId="{C8D73DE7-7ABB-46A7-7956-9B675C5DDE60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8" creationId="{5B26C685-CCC8-F025-37BD-D68670F880FE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39" creationId="{7BE01E7C-B18F-CA31-FA7B-FB6153B6E691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0" creationId="{EFF3E93E-E17B-8B71-C68B-626ED9989C8E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1" creationId="{F61FD175-3C59-1B18-E00C-C5A0FDB31C6B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2" creationId="{7158483E-F40E-029D-1627-60C225C5A635}"/>
          </ac:spMkLst>
        </pc:spChg>
        <pc:spChg chg="add del mod">
          <ac:chgData name="Chen Zhan" userId="9bf1158d-5ec6-44ed-8784-22fed4df2891" providerId="ADAL" clId="{6E60FFE0-9373-4CE2-BF30-25B537E01A81}" dt="2023-11-09T13:57:33.291" v="784" actId="478"/>
          <ac:spMkLst>
            <pc:docMk/>
            <pc:sldMk cId="415338567" sldId="615"/>
            <ac:spMk id="143" creationId="{DA729ACB-CBBF-E176-FB6B-62C54685707D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4" creationId="{BE0BEE25-BAA1-964F-3D37-6CB5DD421369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5" creationId="{F673278F-BD4A-F50B-C5F6-A75D92F49938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6" creationId="{DFAF80E3-F71F-607E-82E3-1E649E8CDDDE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7" creationId="{9FA771C0-8B01-66D8-9EB7-17E0B261FC15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148" creationId="{FA012772-84D9-420B-8127-31B77D74F59B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49" creationId="{378A50D5-FD4D-A430-0EB6-5F0E590A590E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0" creationId="{A0A97122-7C0F-E4F6-0EBF-818BE2611B2A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1" creationId="{9B05C8DA-4E1D-4A72-4B3A-6A83F933A8E5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2" creationId="{87CADEC4-61C4-6440-4A94-B75253DBA92F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3" creationId="{B581B4F3-FCFA-3639-9448-094FB4C18009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4" creationId="{9AB1E039-B53E-84D3-DBC5-1128E5BEE95C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5" creationId="{10D4AA17-AAE0-55BA-4C6A-3B679D5D09C2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6" creationId="{FB2BD66F-0494-C448-0B1B-B5D05CF1CC4B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7" creationId="{877F2841-891F-5C35-810E-E4B49F0824DB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8" creationId="{FBAB16C6-BBBE-9BD5-A713-EE4703468EFD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59" creationId="{BB1317C0-8CE5-881D-4AB3-FA6997CA60DF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0" creationId="{35AA517C-0657-FCE8-A3F4-E3C28E8AF414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1" creationId="{9D066B98-A2D8-9E00-79CD-5CB3FE549348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2" creationId="{59542BFC-412D-78E8-5480-3B098EDBD449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3" creationId="{CB33218C-CCF0-C45D-9547-CEF5A65A8A2C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4" creationId="{EED7192F-68BC-E386-334E-5EE25D6643F6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5" creationId="{51DE59BB-5E1C-36D9-37E2-430655A01F93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6" creationId="{DDEA582A-1354-8899-27E1-14B2A058A9CE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7" creationId="{AE92B2BB-D856-66B6-0F3E-9A792D83AFA1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8" creationId="{F443039A-56A1-6E4B-0BC7-39A59A22B430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69" creationId="{3ABE3443-E8B5-9994-948D-D3C12AB1F7A3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70" creationId="{AEBFBE89-2B51-D0CA-1829-51DAC6552B4E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71" creationId="{525607DE-7B80-82B8-1F30-1AA8B4C1D85A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72" creationId="{39816A28-FD6E-0ACA-A2CC-4A60ED0724D8}"/>
          </ac:spMkLst>
        </pc:spChg>
        <pc:spChg chg="del">
          <ac:chgData name="Chen Zhan" userId="9bf1158d-5ec6-44ed-8784-22fed4df2891" providerId="ADAL" clId="{6E60FFE0-9373-4CE2-BF30-25B537E01A81}" dt="2023-11-09T13:57:05.088" v="779" actId="478"/>
          <ac:spMkLst>
            <pc:docMk/>
            <pc:sldMk cId="415338567" sldId="615"/>
            <ac:spMk id="173" creationId="{A32AD16E-FC36-8120-96A6-71F9F6834067}"/>
          </ac:spMkLst>
        </pc:spChg>
        <pc:spChg chg="del">
          <ac:chgData name="Chen Zhan" userId="9bf1158d-5ec6-44ed-8784-22fed4df2891" providerId="ADAL" clId="{6E60FFE0-9373-4CE2-BF30-25B537E01A81}" dt="2023-11-09T13:57:05.088" v="779" actId="478"/>
          <ac:spMkLst>
            <pc:docMk/>
            <pc:sldMk cId="415338567" sldId="615"/>
            <ac:spMk id="174" creationId="{62C46430-62B0-1AA0-4811-17F4A2BA5DD1}"/>
          </ac:spMkLst>
        </pc:spChg>
        <pc:spChg chg="del">
          <ac:chgData name="Chen Zhan" userId="9bf1158d-5ec6-44ed-8784-22fed4df2891" providerId="ADAL" clId="{6E60FFE0-9373-4CE2-BF30-25B537E01A81}" dt="2023-11-09T13:57:05.088" v="779" actId="478"/>
          <ac:spMkLst>
            <pc:docMk/>
            <pc:sldMk cId="415338567" sldId="615"/>
            <ac:spMk id="175" creationId="{EA252EB7-11A5-1E1C-2FF0-E485BF11BCAF}"/>
          </ac:spMkLst>
        </pc:spChg>
        <pc:spChg chg="del">
          <ac:chgData name="Chen Zhan" userId="9bf1158d-5ec6-44ed-8784-22fed4df2891" providerId="ADAL" clId="{6E60FFE0-9373-4CE2-BF30-25B537E01A81}" dt="2023-11-09T13:57:05.088" v="779" actId="478"/>
          <ac:spMkLst>
            <pc:docMk/>
            <pc:sldMk cId="415338567" sldId="615"/>
            <ac:spMk id="176" creationId="{05E8A05D-0F0B-8813-E91F-B7D9B57B0289}"/>
          </ac:spMkLst>
        </pc:spChg>
        <pc:spChg chg="del">
          <ac:chgData name="Chen Zhan" userId="9bf1158d-5ec6-44ed-8784-22fed4df2891" providerId="ADAL" clId="{6E60FFE0-9373-4CE2-BF30-25B537E01A81}" dt="2023-11-09T13:57:05.088" v="779" actId="478"/>
          <ac:spMkLst>
            <pc:docMk/>
            <pc:sldMk cId="415338567" sldId="615"/>
            <ac:spMk id="177" creationId="{47C7CDD3-EC81-8E43-B9FA-35C70D94A0F9}"/>
          </ac:spMkLst>
        </pc:spChg>
        <pc:spChg chg="del">
          <ac:chgData name="Chen Zhan" userId="9bf1158d-5ec6-44ed-8784-22fed4df2891" providerId="ADAL" clId="{6E60FFE0-9373-4CE2-BF30-25B537E01A81}" dt="2023-11-09T13:57:05.088" v="779" actId="478"/>
          <ac:spMkLst>
            <pc:docMk/>
            <pc:sldMk cId="415338567" sldId="615"/>
            <ac:spMk id="178" creationId="{E4A810F9-5E62-5415-C92D-B4AD44C46828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79" creationId="{469A31E6-25E9-179F-5E65-9A51C92B19D5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3" creationId="{408020DC-66B3-16A7-EBCB-AC0E97D6F5BD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4" creationId="{78D0ED33-70DD-652E-DB37-4719FF1E1323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5" creationId="{8FD9B10F-1FF2-945C-968E-439306890C7C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6" creationId="{677EEC73-5181-0F7F-C16C-607D546D944A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7" creationId="{804AA9E0-A4E9-E725-CA0E-312228BC15BF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8" creationId="{B32AFEB6-E7CF-7F4B-696A-BEC0F1883D61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89" creationId="{EC199C1A-DFE2-37AC-9221-FDA70E2401AE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0" creationId="{38FB9D9E-FBF6-2882-C3C3-9CD53C120B61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1" creationId="{0EDD1C65-74E2-0FDF-394A-1CA3447060CA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2" creationId="{EB5F4A7C-1A5A-D67F-11BB-123D2405D9A2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3" creationId="{AEBB38C1-D7F5-07E4-CF36-3DA79AE2FAA1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4" creationId="{051147B7-1ED4-8F09-22AE-F078D09417F6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5" creationId="{F2393D57-42BA-8F19-6869-288EE2AF2487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6" creationId="{8F1BD7E2-F40F-C61A-ABFB-56F5F7DC2E22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7" creationId="{00D77F74-8E2C-6889-CF5D-79CCFEF1536A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8" creationId="{DBDFBAA0-48DE-F4AA-9B82-08EF6C6EE2C3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199" creationId="{8E7D8C20-E365-3ABA-D704-9AA2D956FDF3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0" creationId="{4F3FBAC1-BA40-05F8-4AE9-46672457A089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1" creationId="{0E2449E4-D848-51DD-EB69-B5D7A70FEB52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2" creationId="{6D5F99EE-736F-F8D2-CF33-02B6215EABD0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3" creationId="{EC9F3F93-B14A-0145-D485-9BF36F9D2BC0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4" creationId="{B5126DF4-8DE2-DD1F-E625-6AFC4B47A04D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5" creationId="{FE256A6C-29EC-AA30-CA1B-23A7950AD148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6" creationId="{57BE6683-2D4F-56FE-DCAD-BF51D2DB1494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7" creationId="{43BD0E28-BF4E-59AB-E430-F6D7F85CBB81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8" creationId="{C3A5CF33-0F83-736A-854C-AD58D3E77424}"/>
          </ac:spMkLst>
        </pc:spChg>
        <pc:spChg chg="del">
          <ac:chgData name="Chen Zhan" userId="9bf1158d-5ec6-44ed-8784-22fed4df2891" providerId="ADAL" clId="{6E60FFE0-9373-4CE2-BF30-25B537E01A81}" dt="2023-11-09T13:57:01.882" v="778" actId="478"/>
          <ac:spMkLst>
            <pc:docMk/>
            <pc:sldMk cId="415338567" sldId="615"/>
            <ac:spMk id="209" creationId="{47D9B3C3-765D-FA75-B484-142B9AE96232}"/>
          </ac:spMkLst>
        </pc:spChg>
        <pc:spChg chg="add mod">
          <ac:chgData name="Chen Zhan" userId="9bf1158d-5ec6-44ed-8784-22fed4df2891" providerId="ADAL" clId="{6E60FFE0-9373-4CE2-BF30-25B537E01A81}" dt="2023-11-09T13:58:56.132" v="798" actId="1037"/>
          <ac:spMkLst>
            <pc:docMk/>
            <pc:sldMk cId="415338567" sldId="615"/>
            <ac:spMk id="213" creationId="{17CB5E7C-6A4D-8D01-8EDD-FC797310FED9}"/>
          </ac:spMkLst>
        </pc:spChg>
        <pc:grpChg chg="add mod">
          <ac:chgData name="Chen Zhan" userId="9bf1158d-5ec6-44ed-8784-22fed4df2891" providerId="ADAL" clId="{6E60FFE0-9373-4CE2-BF30-25B537E01A81}" dt="2023-11-09T13:57:27.477" v="781"/>
          <ac:grpSpMkLst>
            <pc:docMk/>
            <pc:sldMk cId="415338567" sldId="615"/>
            <ac:grpSpMk id="8" creationId="{29E514A9-AA91-39A1-019A-875ABD2FF31A}"/>
          </ac:grpSpMkLst>
        </pc:grpChg>
        <pc:grpChg chg="add mod">
          <ac:chgData name="Chen Zhan" userId="9bf1158d-5ec6-44ed-8784-22fed4df2891" providerId="ADAL" clId="{6E60FFE0-9373-4CE2-BF30-25B537E01A81}" dt="2023-11-09T13:57:27.477" v="781"/>
          <ac:grpSpMkLst>
            <pc:docMk/>
            <pc:sldMk cId="415338567" sldId="615"/>
            <ac:grpSpMk id="9" creationId="{B69441E6-6967-BD2E-6E92-AEDCA69A151B}"/>
          </ac:grpSpMkLst>
        </pc:grpChg>
        <pc:grpChg chg="add mod">
          <ac:chgData name="Chen Zhan" userId="9bf1158d-5ec6-44ed-8784-22fed4df2891" providerId="ADAL" clId="{6E60FFE0-9373-4CE2-BF30-25B537E01A81}" dt="2023-11-09T13:57:27.477" v="781"/>
          <ac:grpSpMkLst>
            <pc:docMk/>
            <pc:sldMk cId="415338567" sldId="615"/>
            <ac:grpSpMk id="10" creationId="{BA2974F1-7B67-29BB-A679-2B0DC8707BFE}"/>
          </ac:grpSpMkLst>
        </pc:grpChg>
        <pc:grpChg chg="add mod">
          <ac:chgData name="Chen Zhan" userId="9bf1158d-5ec6-44ed-8784-22fed4df2891" providerId="ADAL" clId="{6E60FFE0-9373-4CE2-BF30-25B537E01A81}" dt="2023-11-09T13:58:56.132" v="798" actId="1037"/>
          <ac:grpSpMkLst>
            <pc:docMk/>
            <pc:sldMk cId="415338567" sldId="615"/>
            <ac:grpSpMk id="49" creationId="{FD1591CB-1E84-DA09-11EA-9075DA6D30F4}"/>
          </ac:grpSpMkLst>
        </pc:grpChg>
        <pc:grpChg chg="add mod">
          <ac:chgData name="Chen Zhan" userId="9bf1158d-5ec6-44ed-8784-22fed4df2891" providerId="ADAL" clId="{6E60FFE0-9373-4CE2-BF30-25B537E01A81}" dt="2023-11-09T13:58:56.132" v="798" actId="1037"/>
          <ac:grpSpMkLst>
            <pc:docMk/>
            <pc:sldMk cId="415338567" sldId="615"/>
            <ac:grpSpMk id="50" creationId="{8FE7B010-CF4C-036B-F408-EBA6D2E25D61}"/>
          </ac:grpSpMkLst>
        </pc:grpChg>
        <pc:grpChg chg="add mod">
          <ac:chgData name="Chen Zhan" userId="9bf1158d-5ec6-44ed-8784-22fed4df2891" providerId="ADAL" clId="{6E60FFE0-9373-4CE2-BF30-25B537E01A81}" dt="2023-11-09T13:58:56.132" v="798" actId="1037"/>
          <ac:grpSpMkLst>
            <pc:docMk/>
            <pc:sldMk cId="415338567" sldId="615"/>
            <ac:grpSpMk id="51" creationId="{6F45D441-8AFA-23E3-A527-2E8EA72F81ED}"/>
          </ac:grpSpMkLst>
        </pc:grpChg>
        <pc:grpChg chg="del">
          <ac:chgData name="Chen Zhan" userId="9bf1158d-5ec6-44ed-8784-22fed4df2891" providerId="ADAL" clId="{6E60FFE0-9373-4CE2-BF30-25B537E01A81}" dt="2023-11-09T13:57:01.882" v="778" actId="478"/>
          <ac:grpSpMkLst>
            <pc:docMk/>
            <pc:sldMk cId="415338567" sldId="615"/>
            <ac:grpSpMk id="180" creationId="{60A3232D-AE05-0C57-7087-9D141A6694F6}"/>
          </ac:grpSpMkLst>
        </pc:grpChg>
        <pc:grpChg chg="del">
          <ac:chgData name="Chen Zhan" userId="9bf1158d-5ec6-44ed-8784-22fed4df2891" providerId="ADAL" clId="{6E60FFE0-9373-4CE2-BF30-25B537E01A81}" dt="2023-11-09T13:57:01.882" v="778" actId="478"/>
          <ac:grpSpMkLst>
            <pc:docMk/>
            <pc:sldMk cId="415338567" sldId="615"/>
            <ac:grpSpMk id="181" creationId="{1ABCE5E8-4561-A420-D51B-64E20D64DEB0}"/>
          </ac:grpSpMkLst>
        </pc:grpChg>
        <pc:grpChg chg="del">
          <ac:chgData name="Chen Zhan" userId="9bf1158d-5ec6-44ed-8784-22fed4df2891" providerId="ADAL" clId="{6E60FFE0-9373-4CE2-BF30-25B537E01A81}" dt="2023-11-09T13:57:01.882" v="778" actId="478"/>
          <ac:grpSpMkLst>
            <pc:docMk/>
            <pc:sldMk cId="415338567" sldId="615"/>
            <ac:grpSpMk id="182" creationId="{95230E13-8577-4FEE-C886-81F3FF8903E1}"/>
          </ac:grpSpMkLst>
        </pc:grpChg>
        <pc:grpChg chg="del">
          <ac:chgData name="Chen Zhan" userId="9bf1158d-5ec6-44ed-8784-22fed4df2891" providerId="ADAL" clId="{6E60FFE0-9373-4CE2-BF30-25B537E01A81}" dt="2023-11-09T13:57:01.882" v="778" actId="478"/>
          <ac:grpSpMkLst>
            <pc:docMk/>
            <pc:sldMk cId="415338567" sldId="615"/>
            <ac:grpSpMk id="210" creationId="{8B6A639E-90B2-B9DF-6A70-A9805D6739AE}"/>
          </ac:grpSpMkLst>
        </pc:grpChg>
        <pc:picChg chg="add mod">
          <ac:chgData name="Chen Zhan" userId="9bf1158d-5ec6-44ed-8784-22fed4df2891" providerId="ADAL" clId="{6E60FFE0-9373-4CE2-BF30-25B537E01A81}" dt="2023-11-09T13:58:56.132" v="798" actId="1037"/>
          <ac:picMkLst>
            <pc:docMk/>
            <pc:sldMk cId="415338567" sldId="615"/>
            <ac:picMk id="46" creationId="{FADD2345-5292-FD82-6DCF-5743DB898C60}"/>
          </ac:picMkLst>
        </pc:picChg>
      </pc:sldChg>
      <pc:sldChg chg="addSp delSp modSp add mod">
        <pc:chgData name="Chen Zhan" userId="9bf1158d-5ec6-44ed-8784-22fed4df2891" providerId="ADAL" clId="{6E60FFE0-9373-4CE2-BF30-25B537E01A81}" dt="2023-11-09T14:11:16.898" v="950" actId="1076"/>
        <pc:sldMkLst>
          <pc:docMk/>
          <pc:sldMk cId="3625361332" sldId="616"/>
        </pc:sldMkLst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5" creationId="{D0BF5BE3-6899-91CA-06BB-5E84AD5AEAC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6" creationId="{C5DD4976-8BAE-9AD7-9D6C-B3DEAFFD710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7" creationId="{0E6D1035-0262-2398-8DE8-3496097FDDC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8" creationId="{6B36425D-C72A-FCBC-980A-9DABAAD7869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9" creationId="{E66218AC-F157-2087-3C4E-A00411C4DDB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0" creationId="{3F40384C-8DD3-E766-071A-39ED48F2928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1" creationId="{B934BF4D-3923-31E9-036F-067489CD442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2" creationId="{2773F5E1-A600-5ED4-145F-EA5B5DDCC7A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3" creationId="{F76B9E2E-58EA-C921-A337-9CB658433AE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4" creationId="{98EC4E48-49C6-FDC3-3FFE-B90375A6283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" creationId="{7DF73E41-5129-3D63-270E-FD5A37698AA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" creationId="{EEF073A7-98C3-C7F5-596F-AF8BF5FA1BD7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" creationId="{EE053145-AB3A-FA8F-2AFC-1008EF384F4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" creationId="{F1A9A5E0-0D64-D4E0-67C6-A7663F74821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" creationId="{E3090E15-8BB6-F04B-5F60-9FE75E67011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" creationId="{1EFFDA76-8852-D2BD-1D1F-E5ABD4CBDB6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" creationId="{43792DC6-72BC-9240-4797-DD69C4C4111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" creationId="{3F0AF0BF-5381-F6A5-BDEB-6668C883CA5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" creationId="{7F5B6673-B448-4602-1578-19DF3C2658F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" creationId="{5E95F49C-4923-B90A-669D-D993CE7FEC8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" creationId="{059D3D18-2AC0-37FC-D39C-C764A6E2B21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" creationId="{751B2FBD-D23E-31EA-5CE1-B81CF7CF7B2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7" creationId="{6C5F0A0E-9C6A-8A1B-F2C9-FF92CA0C241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8" creationId="{EA6D9D48-51D2-C7B0-CBF3-9CB52BA8FBB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9" creationId="{2C1A7BCB-A7E7-5152-E672-9FF998FEB30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0" creationId="{50B1CDCA-9DB0-3395-F9D8-24961B62512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1" creationId="{8670F5D0-1251-903B-66DA-27FDEF7A069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2" creationId="{3B10FF6D-306D-16AD-BC18-487EC080972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3" creationId="{0E303C42-718F-3384-DDA1-5583307CC5D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4" creationId="{0F200A4B-06BB-CBC1-28CC-9C914433634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5" creationId="{84083FFF-0A2B-A1BE-6C4D-5381600DB55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6" creationId="{1CE6D56D-870E-B40E-A331-5847EB84C8C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7" creationId="{EA2B2C95-1DE6-47E2-31B3-5920A3089EF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8" creationId="{3141A071-CD5C-7C83-6A36-1ECFDC741DF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39" creationId="{DC6E92C6-19CF-22A5-D042-7B41A8BD02B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0" creationId="{B6B97BE0-8C2C-BC33-F696-F79E023CC15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1" creationId="{8DB2CE2B-305D-5CFF-A88C-51A04934886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2" creationId="{779FE991-FA39-54D2-8DE3-1D521E70770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3" creationId="{26A5FBD7-D575-0FBE-C46F-1A31F68C3C8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4" creationId="{6D513FCD-68CC-B3AB-3A6F-4839F49E7D3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5" creationId="{BB537EFE-D443-1BBC-C395-D2F003BD75FB}"/>
          </ac:spMkLst>
        </pc:spChg>
        <pc:spChg chg="del">
          <ac:chgData name="Chen Zhan" userId="9bf1158d-5ec6-44ed-8784-22fed4df2891" providerId="ADAL" clId="{6E60FFE0-9373-4CE2-BF30-25B537E01A81}" dt="2023-11-09T14:07:23.255" v="802" actId="478"/>
          <ac:spMkLst>
            <pc:docMk/>
            <pc:sldMk cId="3625361332" sldId="616"/>
            <ac:spMk id="47" creationId="{3330CEA1-F9A0-F8E9-63E2-5316673B480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48" creationId="{8EE342AA-2467-FA2D-AC8E-863050116C86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2" creationId="{4743D41F-19DE-E7ED-58EA-BE14BFBF481F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3" creationId="{3311C25F-2B42-920A-34EF-4CC17FFD91F3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4" creationId="{673D30A2-FE67-D94C-51CE-CB5C06A8F2A3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5" creationId="{E7242DB5-1999-5252-EC16-94A8C41F678E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6" creationId="{A1FCB932-0458-016A-7B3B-AC99E8D0E2F9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7" creationId="{49CD7209-877E-AB0A-947C-22C4FADDE830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8" creationId="{45E7D27C-260B-E29B-28DC-997451946161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59" creationId="{4C09BCEE-605C-79C6-1094-FF9859A7034C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60" creationId="{7DA443E6-151C-FB0D-2C37-DC62038A2625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61" creationId="{5AC7EB70-39DB-383E-4899-8D8745A4C05C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62" creationId="{1E552114-9671-9534-8AF2-D1344E5F1F17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63" creationId="{EAAB00D9-5222-15AD-CFC3-01C72FA085A1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28" creationId="{9D9E45CA-F927-4549-6075-80CB71CB666D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29" creationId="{07545AEE-63D9-3AB1-7D4B-19737240385D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0" creationId="{6802BC82-63A7-4C9A-FC24-EFA30A53BB51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1" creationId="{4043BA95-0852-610E-743B-E9E2930571C2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2" creationId="{CEFD56DC-215E-D1BA-7334-86F8F25395A8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3" creationId="{6460155C-C5E7-FB15-E7C4-2C0F53EB20EB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4" creationId="{B54F1141-2DC0-E6CB-8B3D-879CD56DE4C8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5" creationId="{BB9626D1-FD82-3032-937C-FB8D451872D5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6" creationId="{ABD9B83B-1481-F6DD-76EF-6D08B936C848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7" creationId="{C8D73DE7-7ABB-46A7-7956-9B675C5DDE60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8" creationId="{5B26C685-CCC8-F025-37BD-D68670F880FE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39" creationId="{7BE01E7C-B18F-CA31-FA7B-FB6153B6E691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40" creationId="{EFF3E93E-E17B-8B71-C68B-626ED9989C8E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41" creationId="{F61FD175-3C59-1B18-E00C-C5A0FDB31C6B}"/>
          </ac:spMkLst>
        </pc:spChg>
        <pc:spChg chg="del">
          <ac:chgData name="Chen Zhan" userId="9bf1158d-5ec6-44ed-8784-22fed4df2891" providerId="ADAL" clId="{6E60FFE0-9373-4CE2-BF30-25B537E01A81}" dt="2023-11-09T14:07:10.191" v="800" actId="478"/>
          <ac:spMkLst>
            <pc:docMk/>
            <pc:sldMk cId="3625361332" sldId="616"/>
            <ac:spMk id="142" creationId="{7158483E-F40E-029D-1627-60C225C5A63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43" creationId="{C95FF26E-702A-27DF-7CA5-8DDBDD500C4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49" creationId="{1695BD08-36B3-77FB-5E4C-BC92ACC9BE8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0" creationId="{A756D134-E78B-1FB0-D66D-64FF2AD5464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1" creationId="{D84EE9DA-01B0-983F-2436-FD420934FDB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2" creationId="{0A4AC7D7-55E7-31FF-AF73-B67F791975A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3" creationId="{DA340F94-29EC-807D-A566-8E567F33F6E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4" creationId="{90C29422-FDF7-4B9F-49D4-08786C579A3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5" creationId="{38DCD4C8-63E6-C5E8-7295-4860E969A57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6" creationId="{5CA821A6-DBF4-58C5-4822-F93AFA4A737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7" creationId="{09DC57E8-B87F-FB11-2724-6DEA067F4C6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8" creationId="{EE232DFC-D814-51EA-5ED2-88C8B02AD24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59" creationId="{8963D4E8-29AD-F8F3-A0B5-AB5B9265139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0" creationId="{432F2CD8-DF39-3EE9-3BCE-F1F299B3421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1" creationId="{0B54FF55-7F67-DE33-0EE4-156F61F07E1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2" creationId="{DD2DBFF2-F46D-3784-8EA6-13070C7717A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3" creationId="{D0CE2124-8ED9-BEF3-B107-295E3DB02CB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4" creationId="{6CB84AE0-7003-6672-9C1A-56CB60ADB3B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5" creationId="{5E9DB9D5-1000-AD07-7D36-848A436E9AF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6" creationId="{E818C905-C5D5-547E-1A3A-DE70C06F454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7" creationId="{BF5A4FDC-B335-807C-AD03-1FC257E9596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8" creationId="{73D62458-6581-9894-6D93-C562C2C8DDC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69" creationId="{0D125DAB-D8C2-D4D1-B5E9-C47D581EAEA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0" creationId="{AF120F84-8EBE-040E-DCF4-A85EF9B05B0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1" creationId="{1B5C0EAA-4091-C792-0839-0A4484A4F7D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2" creationId="{3E2B8898-8BD0-CCAC-7A7B-7F641662DA4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3" creationId="{A4B4CEE6-008E-39D2-1C2F-600C7DAB37C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4" creationId="{68D8DB9E-D878-81FF-CA47-AA1B2E2B8E2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5" creationId="{000B8BE1-EA45-4DA5-7368-A41BBEF37B1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6" creationId="{B9D07FE3-88FF-BFDE-134F-86C70191C27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7" creationId="{5C519854-8F03-5504-42A5-CE9F1F9095D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8" creationId="{49D796A5-0CB0-5A25-CD90-B2CC37673AB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79" creationId="{58A927B8-A1EF-981C-B0F3-7B07655ACE3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0" creationId="{7384C7DB-73C4-F0C9-2325-14F7768548E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1" creationId="{CB6A4AC5-E833-0746-A38D-75FBDDA8346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2" creationId="{52AF8A2E-269E-A4EC-30FE-7F2DCF53E36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3" creationId="{DF31249F-4D3C-57C9-68B2-4901297E799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4" creationId="{8E5526DD-2DEA-33ED-389C-27FAFC7D93B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5" creationId="{4D038B73-81E9-6552-3FA9-2BF66548FA2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6" creationId="{3CE5AB32-6D5C-35BC-EC83-8DF12035105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7" creationId="{01013CBC-B77B-A69E-6B3E-5C1084F6C44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8" creationId="{560D6D03-81AC-ACF8-68C5-621B8922C68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89" creationId="{1138EC93-A13E-2A33-5B67-2CAB1DDE2A5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0" creationId="{BB966412-C88B-60D9-210B-61A512C327D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1" creationId="{F6A60A96-AB0F-A0C9-FE26-4FB944BD51E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2" creationId="{5F4D1692-E181-ADA7-3BF5-CDBE4C2AF67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3" creationId="{6FE9AC5B-C8E8-9B4D-FF18-3D82E8A95FC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4" creationId="{B033B9F1-DD86-22C1-7571-86ACE1D2F35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5" creationId="{1BD91F79-6080-4797-4D88-A6E2444A1CE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6" creationId="{A59B82FE-BDF8-F946-7161-07D0D626FF7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7" creationId="{DDB615B8-F554-6D03-13A2-1CB4E24BCD1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8" creationId="{ABF7831E-109F-8E5C-2717-D50619B9A677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199" creationId="{2F08F142-4BC8-9A1A-7260-A49D8735B66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0" creationId="{7FBDDD69-02CE-F2F1-7F7B-B31DFF7D3DF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1" creationId="{298AD43D-7064-8147-4AF3-05C0DAB5E14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2" creationId="{55596F41-21E4-5056-7F8E-36FF6F9B050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3" creationId="{E3C0F4E2-D3B1-EAC5-09FE-40B5298EB77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4" creationId="{998870C4-B5EE-A064-ECFB-ED5247C4738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5" creationId="{A401E9F2-F019-D0BB-EB72-39562A5981B7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6" creationId="{81556CCC-032B-9788-B272-BD82475ABF7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7" creationId="{528A1DDB-B8B4-A178-D462-A2A192AE79F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8" creationId="{E21F46E5-7F8A-408F-747D-D4522F1CB96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09" creationId="{E32851BD-DBE6-BF9D-C1EE-F2A70449F65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0" creationId="{00302FC2-8993-7019-5A08-582F271C745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1" creationId="{CBCEB661-0896-328D-A9AA-E8F1BB4A91D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2" creationId="{4960AE59-8C2A-21EB-8B2F-8A2A8A97C1F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4" creationId="{2E6C57F0-930C-C3C8-CC78-B1BDBC95B13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5" creationId="{2ACC41D9-937B-F50B-94C1-0167466BD37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6" creationId="{D8930273-1509-808A-3146-88654882BD7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7" creationId="{E5B1A60A-C33F-F67E-C050-5E4E2AC8E30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8" creationId="{1485925F-F7D4-3F7D-A2C8-3CB5F69260E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19" creationId="{4B5E87E4-5A53-28E4-2B43-1A285FEBB5C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0" creationId="{543344C0-8698-449F-56F1-96CBC3FFCEE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1" creationId="{6A837D2F-F2FC-DDB6-B0A3-9993E7E5DB8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2" creationId="{2DE84E25-57E9-7CD2-E7B1-15E3C57AD58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3" creationId="{044E9889-EBB2-38CE-A890-3374A264EBD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4" creationId="{119A26F2-ABCD-CD8B-63BB-D75665F5162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5" creationId="{9EC48DDB-31F2-BF7A-D10A-BABB6AA7FDB1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6" creationId="{4DB2FE1C-0E9E-F003-D941-4F0F39EB9E5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7" creationId="{B3382EBA-F055-1391-AF99-34E75E47E90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8" creationId="{EB9EF6CB-FF2D-ADED-CF2D-2EDFF189422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29" creationId="{42082316-4C28-37D6-79CE-BEA258B3976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0" creationId="{07F1E067-4AA5-AC84-0181-A5866B66957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1" creationId="{34B8BA9F-F8DF-529D-53D5-62DD773ABCD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2" creationId="{25528338-B76E-6E7C-ABB6-F27D82D0DA8E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3" creationId="{2B78B36C-A7A6-2B8C-6E79-CDAE769BF3A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4" creationId="{7864ECAF-7D1F-EBF4-0DD0-6A561EDAE65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5" creationId="{A87D0B8C-6EA7-4A6D-87D8-DEE8917BF6A8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6" creationId="{62571E3A-AFC6-DD5A-78C0-4CAA7078D2D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7" creationId="{55FAAF80-6C24-B7C9-877D-16FACCAEF0A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8" creationId="{1BA28D45-B268-DF1D-A0AA-BBD098DF31A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39" creationId="{3B09B3D8-3444-D2AA-5779-778338AFB01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0" creationId="{DDA14557-4A67-1090-9AF6-48AB6057B26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1" creationId="{C82DA487-3486-054A-1991-754A9EF30C6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2" creationId="{58872B0D-5AB0-5AF3-B7E9-7CEA17B1FF17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3" creationId="{86C7E206-F56F-18A0-C3BE-36788207A19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4" creationId="{2A89E2BA-6601-B54D-91E0-14DDB175BE4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5" creationId="{A6A7CF0A-FD6E-1AE2-FF6E-DB8CE1A8F34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6" creationId="{8625E857-EA57-ED43-818A-A406D5A94CB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7" creationId="{D28D8C30-F6B7-E939-6065-CD0CAFCADAE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8" creationId="{633352C0-1B1A-4C30-B132-40E6272B7C9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49" creationId="{FE6D3E38-581C-41C6-C0A1-24857E7984D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0" creationId="{82F66696-9CC5-F354-FAF7-E1C79B7CFDC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1" creationId="{16365CBE-2A46-2F11-5AA9-E9BAD440656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2" creationId="{93D619E4-A981-4D95-27D9-4945CF5458B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3" creationId="{42CE455B-A887-8567-23FB-CF2AD6E5612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4" creationId="{760C82F4-1949-3C77-469A-551E3B02886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5" creationId="{E4DCDA3B-432D-AFC1-C89E-E521E54CA9BD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6" creationId="{9028FC27-510E-BB0E-B7D8-B44570FCF55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7" creationId="{C279BB97-7005-9544-3869-554AF12D374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8" creationId="{E9EE87F6-5AF0-ABF3-CD4E-D5C9BD7B674A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59" creationId="{CE8495C1-F134-ED08-D1F2-31DBC18E256C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0" creationId="{7C9EBFF3-B1A9-3921-F73E-ADAE407AEC0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1" creationId="{70221339-B608-B560-0BA9-0BCBBDBB77A5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2" creationId="{570F895A-499D-9C21-814E-1BFEB75C5BC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3" creationId="{427776D2-8CE3-4D33-0498-055FAF7A88FB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4" creationId="{20080DBE-3913-A186-4B63-91A83DBCA8D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5" creationId="{83A753C6-13F1-7428-3BD9-20C082B181D9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6" creationId="{D233545F-FBE5-45DC-7396-93D55BD60450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7" creationId="{658E591D-8AAB-D762-44A7-0FBC80D1C92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8" creationId="{934C2F99-DDFF-E4A0-42D5-5632A292F112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69" creationId="{DAFD15A1-FB4B-AC26-0A79-5CFF32631094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70" creationId="{7C4B14B2-962D-0CCC-9B4D-D4CCC0C7C053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71" creationId="{2D8C3C97-2BCE-7DB8-90A5-F7153F44E0A6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72" creationId="{2D1601F3-69FB-B3AB-BA2D-933980B4330F}"/>
          </ac:spMkLst>
        </pc:spChg>
        <pc:spChg chg="add mod">
          <ac:chgData name="Chen Zhan" userId="9bf1158d-5ec6-44ed-8784-22fed4df2891" providerId="ADAL" clId="{6E60FFE0-9373-4CE2-BF30-25B537E01A81}" dt="2023-11-09T14:07:32.278" v="803"/>
          <ac:spMkLst>
            <pc:docMk/>
            <pc:sldMk cId="3625361332" sldId="616"/>
            <ac:spMk id="273" creationId="{E12EE657-97C5-79F9-2440-9A33B028B807}"/>
          </ac:spMkLst>
        </pc:spChg>
        <pc:spChg chg="add mod">
          <ac:chgData name="Chen Zhan" userId="9bf1158d-5ec6-44ed-8784-22fed4df2891" providerId="ADAL" clId="{6E60FFE0-9373-4CE2-BF30-25B537E01A81}" dt="2023-11-09T14:09:11.975" v="809" actId="1076"/>
          <ac:spMkLst>
            <pc:docMk/>
            <pc:sldMk cId="3625361332" sldId="616"/>
            <ac:spMk id="274" creationId="{47439D66-6751-1B1A-20F8-2918A292E2DA}"/>
          </ac:spMkLst>
        </pc:spChg>
        <pc:spChg chg="add del mod">
          <ac:chgData name="Chen Zhan" userId="9bf1158d-5ec6-44ed-8784-22fed4df2891" providerId="ADAL" clId="{6E60FFE0-9373-4CE2-BF30-25B537E01A81}" dt="2023-11-09T14:07:37.387" v="804" actId="478"/>
          <ac:spMkLst>
            <pc:docMk/>
            <pc:sldMk cId="3625361332" sldId="616"/>
            <ac:spMk id="275" creationId="{C936AA24-9F13-B49C-299B-5A01DF80EFFB}"/>
          </ac:spMkLst>
        </pc:spChg>
        <pc:spChg chg="add mod">
          <ac:chgData name="Chen Zhan" userId="9bf1158d-5ec6-44ed-8784-22fed4df2891" providerId="ADAL" clId="{6E60FFE0-9373-4CE2-BF30-25B537E01A81}" dt="2023-11-09T14:11:16.898" v="950" actId="1076"/>
          <ac:spMkLst>
            <pc:docMk/>
            <pc:sldMk cId="3625361332" sldId="616"/>
            <ac:spMk id="277" creationId="{FE874377-80E2-CC66-C068-A260EC8D0097}"/>
          </ac:spMkLst>
        </pc:spChg>
        <pc:grpChg chg="del">
          <ac:chgData name="Chen Zhan" userId="9bf1158d-5ec6-44ed-8784-22fed4df2891" providerId="ADAL" clId="{6E60FFE0-9373-4CE2-BF30-25B537E01A81}" dt="2023-11-09T14:07:10.191" v="800" actId="478"/>
          <ac:grpSpMkLst>
            <pc:docMk/>
            <pc:sldMk cId="3625361332" sldId="616"/>
            <ac:grpSpMk id="49" creationId="{FD1591CB-1E84-DA09-11EA-9075DA6D30F4}"/>
          </ac:grpSpMkLst>
        </pc:grpChg>
        <pc:grpChg chg="del">
          <ac:chgData name="Chen Zhan" userId="9bf1158d-5ec6-44ed-8784-22fed4df2891" providerId="ADAL" clId="{6E60FFE0-9373-4CE2-BF30-25B537E01A81}" dt="2023-11-09T14:07:10.191" v="800" actId="478"/>
          <ac:grpSpMkLst>
            <pc:docMk/>
            <pc:sldMk cId="3625361332" sldId="616"/>
            <ac:grpSpMk id="50" creationId="{8FE7B010-CF4C-036B-F408-EBA6D2E25D61}"/>
          </ac:grpSpMkLst>
        </pc:grpChg>
        <pc:grpChg chg="del">
          <ac:chgData name="Chen Zhan" userId="9bf1158d-5ec6-44ed-8784-22fed4df2891" providerId="ADAL" clId="{6E60FFE0-9373-4CE2-BF30-25B537E01A81}" dt="2023-11-09T14:07:10.191" v="800" actId="478"/>
          <ac:grpSpMkLst>
            <pc:docMk/>
            <pc:sldMk cId="3625361332" sldId="616"/>
            <ac:grpSpMk id="51" creationId="{6F45D441-8AFA-23E3-A527-2E8EA72F81ED}"/>
          </ac:grpSpMkLst>
        </pc:grpChg>
        <pc:picChg chg="del">
          <ac:chgData name="Chen Zhan" userId="9bf1158d-5ec6-44ed-8784-22fed4df2891" providerId="ADAL" clId="{6E60FFE0-9373-4CE2-BF30-25B537E01A81}" dt="2023-11-09T14:07:21.298" v="801" actId="478"/>
          <ac:picMkLst>
            <pc:docMk/>
            <pc:sldMk cId="3625361332" sldId="616"/>
            <ac:picMk id="46" creationId="{FADD2345-5292-FD82-6DCF-5743DB898C60}"/>
          </ac:picMkLst>
        </pc:picChg>
      </pc:sldChg>
      <pc:sldChg chg="addSp delSp modSp add">
        <pc:chgData name="Chen Zhan" userId="9bf1158d-5ec6-44ed-8784-22fed4df2891" providerId="ADAL" clId="{6E60FFE0-9373-4CE2-BF30-25B537E01A81}" dt="2023-11-09T14:12:01.908" v="956" actId="1076"/>
        <pc:sldMkLst>
          <pc:docMk/>
          <pc:sldMk cId="3778195666" sldId="617"/>
        </pc:sldMkLst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5" creationId="{D0BF5BE3-6899-91CA-06BB-5E84AD5AEAC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6" creationId="{C5DD4976-8BAE-9AD7-9D6C-B3DEAFFD710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7" creationId="{0E6D1035-0262-2398-8DE8-3496097FDDC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8" creationId="{6B36425D-C72A-FCBC-980A-9DABAAD7869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9" creationId="{E66218AC-F157-2087-3C4E-A00411C4DDB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0" creationId="{3F40384C-8DD3-E766-071A-39ED48F2928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1" creationId="{B934BF4D-3923-31E9-036F-067489CD442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2" creationId="{2773F5E1-A600-5ED4-145F-EA5B5DDCC7A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3" creationId="{F76B9E2E-58EA-C921-A337-9CB658433AE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4" creationId="{98EC4E48-49C6-FDC3-3FFE-B90375A6283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" creationId="{7DF73E41-5129-3D63-270E-FD5A37698AA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" creationId="{EEF073A7-98C3-C7F5-596F-AF8BF5FA1BD7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" creationId="{EE053145-AB3A-FA8F-2AFC-1008EF384F4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" creationId="{F1A9A5E0-0D64-D4E0-67C6-A7663F74821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" creationId="{E3090E15-8BB6-F04B-5F60-9FE75E67011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" creationId="{1EFFDA76-8852-D2BD-1D1F-E5ABD4CBDB6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" creationId="{43792DC6-72BC-9240-4797-DD69C4C4111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" creationId="{3F0AF0BF-5381-F6A5-BDEB-6668C883CA5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" creationId="{7F5B6673-B448-4602-1578-19DF3C2658F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" creationId="{5E95F49C-4923-B90A-669D-D993CE7FEC8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" creationId="{059D3D18-2AC0-37FC-D39C-C764A6E2B21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" creationId="{751B2FBD-D23E-31EA-5CE1-B81CF7CF7B2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7" creationId="{6C5F0A0E-9C6A-8A1B-F2C9-FF92CA0C241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8" creationId="{EA6D9D48-51D2-C7B0-CBF3-9CB52BA8FBB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9" creationId="{2C1A7BCB-A7E7-5152-E672-9FF998FEB30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0" creationId="{50B1CDCA-9DB0-3395-F9D8-24961B62512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1" creationId="{8670F5D0-1251-903B-66DA-27FDEF7A069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2" creationId="{3B10FF6D-306D-16AD-BC18-487EC080972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3" creationId="{0E303C42-718F-3384-DDA1-5583307CC5D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4" creationId="{0F200A4B-06BB-CBC1-28CC-9C914433634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5" creationId="{84083FFF-0A2B-A1BE-6C4D-5381600DB55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6" creationId="{1CE6D56D-870E-B40E-A331-5847EB84C8C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7" creationId="{EA2B2C95-1DE6-47E2-31B3-5920A3089EF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8" creationId="{3141A071-CD5C-7C83-6A36-1ECFDC741DF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39" creationId="{DC6E92C6-19CF-22A5-D042-7B41A8BD02B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0" creationId="{B6B97BE0-8C2C-BC33-F696-F79E023CC15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1" creationId="{8DB2CE2B-305D-5CFF-A88C-51A04934886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2" creationId="{779FE991-FA39-54D2-8DE3-1D521E70770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3" creationId="{26A5FBD7-D575-0FBE-C46F-1A31F68C3C8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4" creationId="{6D513FCD-68CC-B3AB-3A6F-4839F49E7D3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5" creationId="{BB537EFE-D443-1BBC-C395-D2F003BD75F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6" creationId="{5C27EA0F-3F21-C44E-F85C-B391361C9E9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7" creationId="{5399531F-AEBD-6C6E-129C-556F6CD4B52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48" creationId="{8EE342AA-2467-FA2D-AC8E-863050116C8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9" creationId="{66A26D84-A6EC-7D1A-5C31-420F2DA06D0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0" creationId="{5EA16AC0-DB25-9208-BE71-C1E1CE84F3B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1" creationId="{67057C2E-BC2E-B15A-863A-52150592FF1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2" creationId="{7758E867-42DB-3B12-28DB-C7167C8E55B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3" creationId="{7178330E-2944-97CA-0807-92FBED8C408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4" creationId="{726BF0CF-F2DB-5C64-921B-58092F9F102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5" creationId="{8F72113E-CE12-7C9E-5AEF-19B66C4CED9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6" creationId="{CC90188A-94AA-F92A-26A5-4C61CEE1294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7" creationId="{3289E6EF-54CE-4D5E-E038-BF1FAFC36EF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8" creationId="{85DE1B20-79D9-20D1-C408-A9F68C7D77A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59" creationId="{3631CED7-4E62-4FA9-5847-5D9DF07822A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60" creationId="{32AE7A11-B889-EACD-C690-E13F97EDCA7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61" creationId="{B3400E6E-E8AF-E087-0B4C-BFF4978AFFF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62" creationId="{C97AF58F-3DD5-CE15-2699-BED415C8A2F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63" creationId="{12EB84A4-6585-8C08-CE61-4BAFEEB0FFD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28" creationId="{66BB4730-4661-EE11-E4C3-69883CEB5C9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29" creationId="{3D3FF462-B50D-436B-04C8-1B230827B5C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0" creationId="{4597A9C5-8B70-CD86-7828-0F00708C5E8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1" creationId="{C48EF549-A2FF-CDDB-5D00-A7BA4D9A0C0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2" creationId="{1600235E-CD87-9B08-6658-FEABAFE9D85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3" creationId="{855587AE-6C5B-802C-6380-AB8ACEC89D9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4" creationId="{E14C3D7A-2471-1C79-FDC5-32A41317353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5" creationId="{F4342411-19CA-117C-6723-FF286708DC0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6" creationId="{DD9AB10B-E3B2-490E-7EF5-8FC108E53EE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7" creationId="{5509A33D-7012-33E5-9B0B-5D1682822FE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8" creationId="{D9D2B12C-D4FE-FDD3-03B5-E2CAFA1DE5A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39" creationId="{E08B2878-B249-94D2-7C9B-875C3AE8766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0" creationId="{812A39AB-594F-961C-D9DC-8864A6EF374D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1" creationId="{681ED324-2D48-813D-FB5A-764818A2AD9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2" creationId="{82B819AF-471D-B705-2373-7D45648515E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43" creationId="{C95FF26E-702A-27DF-7CA5-8DDBDD500C4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4" creationId="{9E360D2D-4F62-A38D-10C7-343DD2EC1B2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5" creationId="{7FC9C801-D284-E35C-A39F-8320AFB7DC4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6" creationId="{87D9926F-22D9-B265-9243-84BBBFCEFEF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7" creationId="{7B602923-D742-CBAD-24A5-5FE98571E6D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148" creationId="{F51B2C42-9BFC-46BD-ADB2-7078278C134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49" creationId="{1695BD08-36B3-77FB-5E4C-BC92ACC9BE8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0" creationId="{A756D134-E78B-1FB0-D66D-64FF2AD5464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1" creationId="{D84EE9DA-01B0-983F-2436-FD420934FDB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2" creationId="{0A4AC7D7-55E7-31FF-AF73-B67F791975A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3" creationId="{DA340F94-29EC-807D-A566-8E567F33F6E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4" creationId="{90C29422-FDF7-4B9F-49D4-08786C579A3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5" creationId="{38DCD4C8-63E6-C5E8-7295-4860E969A57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6" creationId="{5CA821A6-DBF4-58C5-4822-F93AFA4A737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7" creationId="{09DC57E8-B87F-FB11-2724-6DEA067F4C6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8" creationId="{EE232DFC-D814-51EA-5ED2-88C8B02AD24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59" creationId="{8963D4E8-29AD-F8F3-A0B5-AB5B9265139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0" creationId="{432F2CD8-DF39-3EE9-3BCE-F1F299B3421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1" creationId="{0B54FF55-7F67-DE33-0EE4-156F61F07E1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2" creationId="{DD2DBFF2-F46D-3784-8EA6-13070C7717A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3" creationId="{D0CE2124-8ED9-BEF3-B107-295E3DB02CB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4" creationId="{6CB84AE0-7003-6672-9C1A-56CB60ADB3B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5" creationId="{5E9DB9D5-1000-AD07-7D36-848A436E9AF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6" creationId="{E818C905-C5D5-547E-1A3A-DE70C06F454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7" creationId="{BF5A4FDC-B335-807C-AD03-1FC257E9596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8" creationId="{73D62458-6581-9894-6D93-C562C2C8DDC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69" creationId="{0D125DAB-D8C2-D4D1-B5E9-C47D581EAEA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0" creationId="{AF120F84-8EBE-040E-DCF4-A85EF9B05B0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1" creationId="{1B5C0EAA-4091-C792-0839-0A4484A4F7D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2" creationId="{3E2B8898-8BD0-CCAC-7A7B-7F641662DA4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3" creationId="{A4B4CEE6-008E-39D2-1C2F-600C7DAB37C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4" creationId="{68D8DB9E-D878-81FF-CA47-AA1B2E2B8E2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5" creationId="{000B8BE1-EA45-4DA5-7368-A41BBEF37B1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6" creationId="{B9D07FE3-88FF-BFDE-134F-86C70191C27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7" creationId="{5C519854-8F03-5504-42A5-CE9F1F9095D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8" creationId="{49D796A5-0CB0-5A25-CD90-B2CC37673AB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79" creationId="{58A927B8-A1EF-981C-B0F3-7B07655ACE3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0" creationId="{7384C7DB-73C4-F0C9-2325-14F7768548E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1" creationId="{CB6A4AC5-E833-0746-A38D-75FBDDA8346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2" creationId="{52AF8A2E-269E-A4EC-30FE-7F2DCF53E36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3" creationId="{DF31249F-4D3C-57C9-68B2-4901297E799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4" creationId="{8E5526DD-2DEA-33ED-389C-27FAFC7D93B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5" creationId="{4D038B73-81E9-6552-3FA9-2BF66548FA2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6" creationId="{3CE5AB32-6D5C-35BC-EC83-8DF12035105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7" creationId="{01013CBC-B77B-A69E-6B3E-5C1084F6C44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8" creationId="{560D6D03-81AC-ACF8-68C5-621B8922C68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89" creationId="{1138EC93-A13E-2A33-5B67-2CAB1DDE2A5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0" creationId="{BB966412-C88B-60D9-210B-61A512C327D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1" creationId="{F6A60A96-AB0F-A0C9-FE26-4FB944BD51E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2" creationId="{5F4D1692-E181-ADA7-3BF5-CDBE4C2AF67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3" creationId="{6FE9AC5B-C8E8-9B4D-FF18-3D82E8A95FC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4" creationId="{B033B9F1-DD86-22C1-7571-86ACE1D2F35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5" creationId="{1BD91F79-6080-4797-4D88-A6E2444A1CE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6" creationId="{A59B82FE-BDF8-F946-7161-07D0D626FF7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7" creationId="{DDB615B8-F554-6D03-13A2-1CB4E24BCD1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8" creationId="{ABF7831E-109F-8E5C-2717-D50619B9A677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199" creationId="{2F08F142-4BC8-9A1A-7260-A49D8735B66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0" creationId="{7FBDDD69-02CE-F2F1-7F7B-B31DFF7D3DF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1" creationId="{298AD43D-7064-8147-4AF3-05C0DAB5E14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2" creationId="{55596F41-21E4-5056-7F8E-36FF6F9B050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3" creationId="{E3C0F4E2-D3B1-EAC5-09FE-40B5298EB77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4" creationId="{998870C4-B5EE-A064-ECFB-ED5247C4738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5" creationId="{A401E9F2-F019-D0BB-EB72-39562A5981B7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6" creationId="{81556CCC-032B-9788-B272-BD82475ABF7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7" creationId="{528A1DDB-B8B4-A178-D462-A2A192AE79F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8" creationId="{E21F46E5-7F8A-408F-747D-D4522F1CB96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09" creationId="{E32851BD-DBE6-BF9D-C1EE-F2A70449F65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0" creationId="{00302FC2-8993-7019-5A08-582F271C745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1" creationId="{CBCEB661-0896-328D-A9AA-E8F1BB4A91D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2" creationId="{4960AE59-8C2A-21EB-8B2F-8A2A8A97C1F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13" creationId="{95BDE399-DEFE-16C4-2B8D-1495A575EF2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4" creationId="{2E6C57F0-930C-C3C8-CC78-B1BDBC95B13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5" creationId="{2ACC41D9-937B-F50B-94C1-0167466BD37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6" creationId="{D8930273-1509-808A-3146-88654882BD7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7" creationId="{E5B1A60A-C33F-F67E-C050-5E4E2AC8E30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8" creationId="{1485925F-F7D4-3F7D-A2C8-3CB5F69260E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19" creationId="{4B5E87E4-5A53-28E4-2B43-1A285FEBB5C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0" creationId="{543344C0-8698-449F-56F1-96CBC3FFCEE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1" creationId="{6A837D2F-F2FC-DDB6-B0A3-9993E7E5DB8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2" creationId="{2DE84E25-57E9-7CD2-E7B1-15E3C57AD58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3" creationId="{044E9889-EBB2-38CE-A890-3374A264EBD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4" creationId="{119A26F2-ABCD-CD8B-63BB-D75665F5162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5" creationId="{9EC48DDB-31F2-BF7A-D10A-BABB6AA7FDB1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6" creationId="{4DB2FE1C-0E9E-F003-D941-4F0F39EB9E5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7" creationId="{B3382EBA-F055-1391-AF99-34E75E47E90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8" creationId="{EB9EF6CB-FF2D-ADED-CF2D-2EDFF189422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29" creationId="{42082316-4C28-37D6-79CE-BEA258B3976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0" creationId="{07F1E067-4AA5-AC84-0181-A5866B66957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1" creationId="{34B8BA9F-F8DF-529D-53D5-62DD773ABCD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2" creationId="{25528338-B76E-6E7C-ABB6-F27D82D0DA8E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3" creationId="{2B78B36C-A7A6-2B8C-6E79-CDAE769BF3A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4" creationId="{7864ECAF-7D1F-EBF4-0DD0-6A561EDAE65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5" creationId="{A87D0B8C-6EA7-4A6D-87D8-DEE8917BF6A8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6" creationId="{62571E3A-AFC6-DD5A-78C0-4CAA7078D2D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7" creationId="{55FAAF80-6C24-B7C9-877D-16FACCAEF0A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8" creationId="{1BA28D45-B268-DF1D-A0AA-BBD098DF31A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39" creationId="{3B09B3D8-3444-D2AA-5779-778338AFB01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0" creationId="{DDA14557-4A67-1090-9AF6-48AB6057B26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1" creationId="{C82DA487-3486-054A-1991-754A9EF30C6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2" creationId="{58872B0D-5AB0-5AF3-B7E9-7CEA17B1FF17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3" creationId="{86C7E206-F56F-18A0-C3BE-36788207A19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4" creationId="{2A89E2BA-6601-B54D-91E0-14DDB175BE4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5" creationId="{A6A7CF0A-FD6E-1AE2-FF6E-DB8CE1A8F34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6" creationId="{8625E857-EA57-ED43-818A-A406D5A94CB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7" creationId="{D28D8C30-F6B7-E939-6065-CD0CAFCADAE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8" creationId="{633352C0-1B1A-4C30-B132-40E6272B7C9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49" creationId="{FE6D3E38-581C-41C6-C0A1-24857E7984D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0" creationId="{82F66696-9CC5-F354-FAF7-E1C79B7CFDC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1" creationId="{16365CBE-2A46-2F11-5AA9-E9BAD440656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2" creationId="{93D619E4-A981-4D95-27D9-4945CF5458B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3" creationId="{42CE455B-A887-8567-23FB-CF2AD6E5612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4" creationId="{760C82F4-1949-3C77-469A-551E3B02886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5" creationId="{E4DCDA3B-432D-AFC1-C89E-E521E54CA9BD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6" creationId="{9028FC27-510E-BB0E-B7D8-B44570FCF55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7" creationId="{C279BB97-7005-9544-3869-554AF12D374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8" creationId="{E9EE87F6-5AF0-ABF3-CD4E-D5C9BD7B674A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59" creationId="{CE8495C1-F134-ED08-D1F2-31DBC18E256C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0" creationId="{7C9EBFF3-B1A9-3921-F73E-ADAE407AEC0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1" creationId="{70221339-B608-B560-0BA9-0BCBBDBB77A5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2" creationId="{570F895A-499D-9C21-814E-1BFEB75C5BC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3" creationId="{427776D2-8CE3-4D33-0498-055FAF7A88FB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4" creationId="{20080DBE-3913-A186-4B63-91A83DBCA8D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5" creationId="{83A753C6-13F1-7428-3BD9-20C082B181D9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6" creationId="{D233545F-FBE5-45DC-7396-93D55BD60450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7" creationId="{658E591D-8AAB-D762-44A7-0FBC80D1C92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8" creationId="{934C2F99-DDFF-E4A0-42D5-5632A292F112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69" creationId="{DAFD15A1-FB4B-AC26-0A79-5CFF32631094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70" creationId="{7C4B14B2-962D-0CCC-9B4D-D4CCC0C7C053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71" creationId="{2D8C3C97-2BCE-7DB8-90A5-F7153F44E0A6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72" creationId="{2D1601F3-69FB-B3AB-BA2D-933980B4330F}"/>
          </ac:spMkLst>
        </pc:spChg>
        <pc:spChg chg="del">
          <ac:chgData name="Chen Zhan" userId="9bf1158d-5ec6-44ed-8784-22fed4df2891" providerId="ADAL" clId="{6E60FFE0-9373-4CE2-BF30-25B537E01A81}" dt="2023-11-09T14:11:41.947" v="952" actId="478"/>
          <ac:spMkLst>
            <pc:docMk/>
            <pc:sldMk cId="3778195666" sldId="617"/>
            <ac:spMk id="273" creationId="{E12EE657-97C5-79F9-2440-9A33B028B807}"/>
          </ac:spMkLst>
        </pc:spChg>
        <pc:spChg chg="del">
          <ac:chgData name="Chen Zhan" userId="9bf1158d-5ec6-44ed-8784-22fed4df2891" providerId="ADAL" clId="{6E60FFE0-9373-4CE2-BF30-25B537E01A81}" dt="2023-11-09T14:11:46.476" v="953" actId="478"/>
          <ac:spMkLst>
            <pc:docMk/>
            <pc:sldMk cId="3778195666" sldId="617"/>
            <ac:spMk id="274" creationId="{47439D66-6751-1B1A-20F8-2918A292E2D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75" creationId="{53BE173B-93A1-6789-D414-C0DE7134814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76" creationId="{7DEBDB18-CA11-140A-177F-3077A62A8E0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78" creationId="{9E7C4874-0063-8582-326B-32DFC4CB6E8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79" creationId="{4200ADC9-C278-FD98-695F-528D983F082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0" creationId="{41E39A68-E485-FC02-4649-C61D497C268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1" creationId="{498889E7-01AE-6D2A-28AD-3A6255585B3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2" creationId="{52CFCD55-69E6-BB42-8D92-D7942CE36B5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3" creationId="{2CE7AD6B-AD0A-7D11-5DA9-2920D457463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4" creationId="{76B443ED-7C27-E56A-BE3B-41462DFC2BB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5" creationId="{BCFF7926-D25F-FB2E-ABB6-8FC0883ECB7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6" creationId="{EA1424B2-41BC-B188-B92A-39F71DA0471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7" creationId="{679FC175-8A05-FD02-9217-9EE56DBA1B9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8" creationId="{25B81FFF-DF2C-385F-691B-9408D9CFF5E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89" creationId="{EAA6083C-2035-3FB7-3643-6D92C966C43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0" creationId="{07919220-1A1D-5EE1-CE7A-2D9C9403D05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1" creationId="{C3B779E3-8A65-7674-6D82-303A4C9FA13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2" creationId="{4F7DB354-77FA-DDE6-BB90-E5B228AA8B2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3" creationId="{32C6B901-F1D8-A8B7-5C69-40C7847B649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4" creationId="{39582181-3453-C944-6C0D-8B5F9A81AFF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5" creationId="{838753B2-4415-072E-8E5F-ACA247338B3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6" creationId="{BF775F2D-9FDD-ABC9-6795-43249406D8A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7" creationId="{CE4732A9-7670-A45A-649D-24DFA38158D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8" creationId="{C225A414-C349-2019-C8B5-0F1A0A3296D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299" creationId="{E6466ECF-42DD-8123-C2BF-4AA20258349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0" creationId="{6FF0A0B2-74AD-0A15-5FCB-01811887F9ED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1" creationId="{E3255E2F-FA5C-EEAD-EA3A-B4E1FD00C3C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2" creationId="{A0B64234-540F-C34F-E06A-DEE7A849DCD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3" creationId="{C3204341-2A52-FEE4-33C6-6FD20252D0F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4" creationId="{E5EBA57D-6F1F-614D-7872-E9F4C05E020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5" creationId="{10337F0E-582E-25AD-FA14-2A5DC2B2CE2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6" creationId="{FA1B2107-BCC7-F957-C144-5011CB2F16A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7" creationId="{FE92BA7E-C1FF-F0FC-53C5-D16C8A74E42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8" creationId="{7783A4FC-E28D-8AAD-B28E-C7390D86975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09" creationId="{2D62709A-DC4C-6FD8-0791-4DF271AAC84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0" creationId="{3C4F4F24-5D9E-7752-3807-DF0A20E2B51D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1" creationId="{E35F0814-00D7-5CA7-D0CD-6CF7DD9B2D4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2" creationId="{76AF8477-ABB4-6DE7-1E76-95A3FFAC6CE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3" creationId="{EC2F245C-90AD-A7BD-F61C-2143509F182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4" creationId="{25719CD6-2409-B4C7-FCD2-B52AD2D5108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5" creationId="{227FF158-AD03-11AC-6B63-AC3E9360C7C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6" creationId="{AC9AD8CA-9104-0F94-C498-195A7718955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7" creationId="{1F8448CA-7212-CAA1-2296-B2008C73997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8" creationId="{61D8DAE1-EA44-9D86-DD0F-3BC239EB984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19" creationId="{4B130E41-6FBC-A6B8-43D6-86746F1F398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0" creationId="{3E888383-01D4-FEC8-A743-EFE63C2F85E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1" creationId="{D209AB9C-5064-242F-2E82-96E8DDDD42C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2" creationId="{056428BB-35EB-E558-9489-C14AC312509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3" creationId="{9F0EE53E-B8FE-F5F0-F585-B03D5E7E031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4" creationId="{1BCCA8FA-A219-38DA-BF5D-20D74CCB7E8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5" creationId="{D8EC8625-1D36-81EE-6F21-3443408BC0C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6" creationId="{08473E11-DA18-5A65-82E1-56FA6C5EA26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7" creationId="{FBBC16D9-3072-DFCB-DF89-86DD4F72D3B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8" creationId="{F2C9CB1E-4C01-7852-1153-AC988180FE8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29" creationId="{965CC9C0-73F3-88A9-B424-E92FB656C90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0" creationId="{02B58B44-53EE-74B3-620B-4CEFAE48E97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1" creationId="{A8BCE61F-0EA5-A8A3-A472-1652732354D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2" creationId="{B5046AFD-79A0-E813-3B3A-F5E6E6F5715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3" creationId="{FC9987A8-1474-9F91-5584-D5402C88E37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4" creationId="{944DC8CB-9483-AF3B-A158-4C2F13865B3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5" creationId="{44606BE0-D956-C888-AE7C-BED69F2EE85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6" creationId="{4199BF54-FD8F-BBC5-30FF-CDC5535F0E9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7" creationId="{5BD31D69-575C-E60E-5C61-4C830BD5F98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8" creationId="{97A01A71-D7D0-3D5C-C4E0-FAD308B7F38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39" creationId="{BF3ECFD2-6ABF-9EA6-521E-6ECBD7F574C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0" creationId="{F11B24ED-B7FC-AEBA-F841-0C74D1907B1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1" creationId="{159F1B25-9DE2-CFB2-2FFC-FB58E1CAEBA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2" creationId="{BE8F3E6A-BE7C-BC23-DE3C-028BBF82594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3" creationId="{A04D6740-7B54-4A0E-7C91-95019CCC71C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4" creationId="{095BE894-6C6E-847C-44FE-03FD60E6AAF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5" creationId="{E53C1142-F26D-0BB6-5D8C-2F3A23EE201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6" creationId="{2DA431AA-B943-1669-8FDD-3175797B9B5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7" creationId="{5A2CBED6-D591-A9C9-2964-63237423CE0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8" creationId="{A8786015-C2ED-808D-4EDB-ED646B89CFBD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49" creationId="{FC584B84-A8FF-E281-C7CE-F10178FF157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0" creationId="{87926029-71F0-2D6E-7574-80416B1E9AE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1" creationId="{16C9796C-2042-63BF-E49D-12931F89EA4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2" creationId="{C8DA22A3-F24E-AEE5-5D1E-CA963044F2C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3" creationId="{3E70DD93-CD1B-3E59-96DC-29915326CAF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4" creationId="{FC2A9B5E-243E-FA63-8530-A45BD57D353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5" creationId="{935EEFA2-391B-D9E5-8EF5-4A627EC32FA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6" creationId="{3EA20B36-1D12-F822-6ADA-ABAEC758635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7" creationId="{D2DB9F13-6BA5-AA7D-9EBF-D2182F61E63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8" creationId="{5063D7B1-2F87-51F4-A800-BD27250CDC1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59" creationId="{EBD58962-87A8-A7B7-7365-4C0640E07D3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0" creationId="{515F0D7F-51E0-1062-322D-6FE06ACAABC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1" creationId="{7D2B94A3-47B8-9B65-AB96-9043B922C70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2" creationId="{A2F34E90-E944-158C-8290-8A3CDAAEB7C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3" creationId="{98214997-D280-D345-117A-C9CC2F1A31E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4" creationId="{3AF66AD3-32C1-A1BA-5859-03354D0C1C7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5" creationId="{295A9C87-7F99-B2B7-DEDA-BB986E7F43A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6" creationId="{7C36D668-8323-AC53-D13D-257843411F8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7" creationId="{F7FACE89-0C19-278D-6C2F-B7B1852756C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8" creationId="{DF0E692C-3BFF-ABEF-8C23-F2F30B32418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69" creationId="{B24B4002-CAC0-31E9-ED63-59AC2B5615E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0" creationId="{03246788-8F46-3BA9-BBC4-C58E202B0226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1" creationId="{312E2DED-4282-183C-11F4-C91A47ED1A2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2" creationId="{CAD46A1E-CFF7-1AC6-6AB3-E204E0C8142E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3" creationId="{4835966B-6BA6-3F3E-9CEE-845B0C75CB2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4" creationId="{B476AE70-0745-5FEA-AB8F-9E9A35A63BD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5" creationId="{C2860924-6664-7D76-DF7D-B76CA1EDB29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6" creationId="{A8B2ABF9-AE7A-03AB-B025-6A6C8DCA2FE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7" creationId="{CC443DBE-C3B3-92CE-1EDB-BE19E3988BE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8" creationId="{4241C6E6-CDC2-BD46-A059-E5912980A08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79" creationId="{78A0781A-3942-A568-15FA-C09CCAC2CDF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0" creationId="{5C8FB153-0DCE-E2AD-AE58-1895F1C8AC70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1" creationId="{CCDEE992-8CC5-2C6C-0C39-3BC073368BE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2" creationId="{9F13B0F9-164F-D671-9056-8D212612408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3" creationId="{DBD04E0D-E18C-FBEE-97DA-9DE64C32A4C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4" creationId="{63C306CC-694D-4FB2-4548-B1494FBCCED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5" creationId="{F479BDB4-3656-CE6D-B71B-A91944997A32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6" creationId="{8E469834-1814-3934-F79F-205D3257D66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7" creationId="{D99E7937-936E-49A3-A7FE-3C850685FC0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8" creationId="{8A62DA71-8C33-1A3F-0FC2-2BA24AA49F6C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89" creationId="{C9B2F592-C83F-6BF5-FDC4-0456FD896399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0" creationId="{AD958317-CDDD-E7DE-507C-5BC353DEB4F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1" creationId="{93150924-432B-43B9-6CBF-A1B5C56E7BC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2" creationId="{D7965E64-42C2-8823-5E05-CF309DC18567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3" creationId="{7B28590F-2263-6A61-5F4A-19E22F0DA321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4" creationId="{AE723D02-4855-AAAF-BF8E-6A82631A7BAB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5" creationId="{6377548D-E854-1A06-1816-84AD5B109B5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6" creationId="{46B0170B-598E-DD6B-2F32-21DDA66ED67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7" creationId="{DE3576DC-FD0B-7FBD-03E2-CA7039E4F978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8" creationId="{3D5E3AA4-B8BA-7C9E-47FE-F1D781FBBFD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399" creationId="{9066A20C-6293-83A6-54C5-E738BAAD3D4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00" creationId="{F36E2341-114C-E20F-AF7D-CC8C9FF1DC53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01" creationId="{5B0FDA16-0D3C-A56B-B82B-6ABCEA63EB04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02" creationId="{EDC98ED6-3F37-B0BF-C3E3-BA1136A1A0B5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03" creationId="{F33E490D-B866-BBDA-0815-06D327ED99DF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04" creationId="{8428D3A2-92BB-50C4-BE28-72D533996A7A}"/>
          </ac:spMkLst>
        </pc:spChg>
        <pc:spChg chg="add mod">
          <ac:chgData name="Chen Zhan" userId="9bf1158d-5ec6-44ed-8784-22fed4df2891" providerId="ADAL" clId="{6E60FFE0-9373-4CE2-BF30-25B537E01A81}" dt="2023-11-09T14:11:51.242" v="954"/>
          <ac:spMkLst>
            <pc:docMk/>
            <pc:sldMk cId="3778195666" sldId="617"/>
            <ac:spMk id="405" creationId="{1235837D-11E0-08AC-B7A8-58F7AF0EF639}"/>
          </ac:spMkLst>
        </pc:spChg>
        <pc:spChg chg="add mod">
          <ac:chgData name="Chen Zhan" userId="9bf1158d-5ec6-44ed-8784-22fed4df2891" providerId="ADAL" clId="{6E60FFE0-9373-4CE2-BF30-25B537E01A81}" dt="2023-11-09T14:12:01.908" v="956" actId="1076"/>
          <ac:spMkLst>
            <pc:docMk/>
            <pc:sldMk cId="3778195666" sldId="617"/>
            <ac:spMk id="406" creationId="{A5333BAA-C3AE-8564-1825-76A1524DED39}"/>
          </ac:spMkLst>
        </pc:spChg>
        <pc:spChg chg="add del mod">
          <ac:chgData name="Chen Zhan" userId="9bf1158d-5ec6-44ed-8784-22fed4df2891" providerId="ADAL" clId="{6E60FFE0-9373-4CE2-BF30-25B537E01A81}" dt="2023-11-09T14:11:53.815" v="955" actId="478"/>
          <ac:spMkLst>
            <pc:docMk/>
            <pc:sldMk cId="3778195666" sldId="617"/>
            <ac:spMk id="407" creationId="{F86AFF0C-01FE-EAB5-C68B-B93FF91A1D6A}"/>
          </ac:spMkLst>
        </pc:spChg>
      </pc:sldChg>
      <pc:sldChg chg="addSp delSp modSp add">
        <pc:chgData name="Chen Zhan" userId="9bf1158d-5ec6-44ed-8784-22fed4df2891" providerId="ADAL" clId="{6E60FFE0-9373-4CE2-BF30-25B537E01A81}" dt="2023-11-09T14:12:35.256" v="965" actId="1076"/>
        <pc:sldMkLst>
          <pc:docMk/>
          <pc:sldMk cId="827418730" sldId="618"/>
        </pc:sldMkLst>
        <pc:spChg chg="mod">
          <ac:chgData name="Chen Zhan" userId="9bf1158d-5ec6-44ed-8784-22fed4df2891" providerId="ADAL" clId="{6E60FFE0-9373-4CE2-BF30-25B537E01A81}" dt="2023-11-09T14:12:20.480" v="960" actId="1076"/>
          <ac:spMkLst>
            <pc:docMk/>
            <pc:sldMk cId="827418730" sldId="618"/>
            <ac:spMk id="2" creationId="{975F48F0-3E04-B7A6-027D-CCBC2CBE08A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5" creationId="{9EAE83F6-4513-6FDC-D160-8CC4E542692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6" creationId="{3C62B038-3755-8CA3-9E98-9319C1A717A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7" creationId="{6C5B267E-CE01-4F58-555D-941BD030EEF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8" creationId="{E10C26FE-EE92-A8DA-5401-8E804A24FC5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9" creationId="{DAD7CFB1-E7E1-3577-9639-BBA3266B896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0" creationId="{A03BD1F6-290B-227F-596E-733C596188E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1" creationId="{742E434B-DACA-72CC-079A-809E84566C5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2" creationId="{D991BE56-21AB-0FCC-6A9E-AC8A9D0DCCD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3" creationId="{E78D695E-6B71-C79A-02AF-4906700AB71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4" creationId="{4C83996C-1359-CAC0-F770-2ACD555A57F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" creationId="{9BF1307D-6F40-4337-145F-67CF215E7AA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" creationId="{C577A07A-539F-F2EB-8021-A0F8F05A784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" creationId="{335CA009-3C4E-C03B-77B2-3A4C99A8FF8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" creationId="{A94A2EFD-F337-B763-57DA-30326FA43B6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" creationId="{82EA7DF8-525E-A35B-960E-5F7B1A7BE6E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" creationId="{4A02E773-5D3C-FB0C-CDDA-009BFFE99AF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" creationId="{4E898BAC-1880-D3C1-F6E5-AE6BC2AE382D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" creationId="{D38D7379-E0BA-C475-FDD0-F80460F32E0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" creationId="{D3637B0F-095B-479D-876F-AEC4F230123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" creationId="{CF93C57F-9A29-66AA-D27B-7E21D7CD94F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" creationId="{F6583D40-338A-C7B2-F118-E4C462D9237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" creationId="{429D4480-6C16-192D-E6B5-F682A75F0DE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7" creationId="{1561C1B9-4ACA-0C46-AE98-A204203ABE2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8" creationId="{D65791BB-538D-59FB-49D4-0C0FDCE4D0E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9" creationId="{BAF4C643-D109-B131-1430-4282E435658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0" creationId="{BA546503-D5D2-0A41-0177-0D82FB8C44D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1" creationId="{07A62745-4E4A-704E-D95B-5117923DF4C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2" creationId="{E53540EF-8B69-6FF2-0E6E-47B50105F83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3" creationId="{5D0CCAAD-F358-41BF-0792-DE70AA2910C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4" creationId="{1D9FFE69-09F8-D919-44FB-D62DA7DADCB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5" creationId="{6C380686-683D-E6A8-4B16-5CE0B2664FC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6" creationId="{648B3F5F-0184-EA96-60DA-67C85934464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7" creationId="{3064E994-79BF-BC2F-4C99-C6BB1E1CE04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8" creationId="{52C47EA7-2699-5BCF-CE5F-3CBE4FD7241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39" creationId="{039AEC27-9A89-C7FB-C782-97E3D499DB9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0" creationId="{6058EA77-1AC0-F8F4-E2A0-DDA6350A9B5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1" creationId="{8B8B8435-E141-290A-7216-CE18A2E4590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2" creationId="{26B4A411-3FA6-AB9E-C3FE-A5B83D803AC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3" creationId="{1CFCFA04-BB07-0094-DD53-3D588B5C8AD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4" creationId="{86D3AD9A-F5BA-5AEB-19D5-2AE19FC1885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5" creationId="{6983BEA4-D77A-4381-7114-FD3AC86CFE8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6" creationId="{5C27EA0F-3F21-C44E-F85C-B391361C9E9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7" creationId="{5399531F-AEBD-6C6E-129C-556F6CD4B52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8" creationId="{0A0CBDBF-5068-625D-8259-1EFB0FCB5B0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9" creationId="{66A26D84-A6EC-7D1A-5C31-420F2DA06D0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0" creationId="{5EA16AC0-DB25-9208-BE71-C1E1CE84F3B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1" creationId="{67057C2E-BC2E-B15A-863A-52150592FF1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2" creationId="{7758E867-42DB-3B12-28DB-C7167C8E55B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3" creationId="{7178330E-2944-97CA-0807-92FBED8C408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4" creationId="{726BF0CF-F2DB-5C64-921B-58092F9F102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5" creationId="{8F72113E-CE12-7C9E-5AEF-19B66C4CED9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6" creationId="{CC90188A-94AA-F92A-26A5-4C61CEE1294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7" creationId="{3289E6EF-54CE-4D5E-E038-BF1FAFC36EF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8" creationId="{85DE1B20-79D9-20D1-C408-A9F68C7D77A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59" creationId="{3631CED7-4E62-4FA9-5847-5D9DF07822A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60" creationId="{32AE7A11-B889-EACD-C690-E13F97EDCA7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61" creationId="{B3400E6E-E8AF-E087-0B4C-BFF4978AFFF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62" creationId="{C97AF58F-3DD5-CE15-2699-BED415C8A2F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63" creationId="{12EB84A4-6585-8C08-CE61-4BAFEEB0FFD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28" creationId="{66BB4730-4661-EE11-E4C3-69883CEB5C9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29" creationId="{3D3FF462-B50D-436B-04C8-1B230827B5C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0" creationId="{4597A9C5-8B70-CD86-7828-0F00708C5E8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1" creationId="{C48EF549-A2FF-CDDB-5D00-A7BA4D9A0C0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2" creationId="{1600235E-CD87-9B08-6658-FEABAFE9D85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3" creationId="{855587AE-6C5B-802C-6380-AB8ACEC89D9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4" creationId="{E14C3D7A-2471-1C79-FDC5-32A41317353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5" creationId="{F4342411-19CA-117C-6723-FF286708DC0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6" creationId="{DD9AB10B-E3B2-490E-7EF5-8FC108E53EE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7" creationId="{5509A33D-7012-33E5-9B0B-5D1682822FE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8" creationId="{D9D2B12C-D4FE-FDD3-03B5-E2CAFA1DE5A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39" creationId="{E08B2878-B249-94D2-7C9B-875C3AE8766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0" creationId="{812A39AB-594F-961C-D9DC-8864A6EF374D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1" creationId="{681ED324-2D48-813D-FB5A-764818A2AD9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2" creationId="{82B819AF-471D-B705-2373-7D45648515ED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43" creationId="{0596157E-472E-F608-E366-662B9929108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4" creationId="{9E360D2D-4F62-A38D-10C7-343DD2EC1B2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5" creationId="{7FC9C801-D284-E35C-A39F-8320AFB7DC4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6" creationId="{87D9926F-22D9-B265-9243-84BBBFCEFEF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7" creationId="{7B602923-D742-CBAD-24A5-5FE98571E6D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148" creationId="{F51B2C42-9BFC-46BD-ADB2-7078278C134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49" creationId="{6B492B37-B0EC-8B74-CCF4-02941FD67B2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0" creationId="{34826256-7194-3F3B-AD18-233760F3C98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1" creationId="{BE682B98-AF43-C803-5B32-9FA7D955B25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2" creationId="{3851D057-0EBC-4155-9735-9DFAC60562BD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3" creationId="{8DF97C39-8C4C-6E00-BA8A-50B174EE7D3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4" creationId="{69F5E9E3-2A60-F72F-40E6-8EB8B7411AF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5" creationId="{41FA044A-AB22-A7B9-0981-C99E1597C5D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6" creationId="{D602BC66-821F-DEB4-1844-813B32C6CFD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7" creationId="{037CDE3B-E233-E8CB-DF33-534AC823837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8" creationId="{FF91DD46-1D2C-F7A8-51ED-5898CA068F6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59" creationId="{16D75D9E-F87C-6AFB-87EE-3D6A8F4EF0D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0" creationId="{A435A4A2-F08C-4CC2-DCC7-87305A6C594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1" creationId="{6892CA69-6714-70FF-FE32-6423CCFECB3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2" creationId="{CDE1E5A2-1F08-7042-C2ED-091C32C94B4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3" creationId="{927CD934-DC97-1933-BFEE-E791D7CEEE9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4" creationId="{8D4EA903-70DE-1F8D-A978-BB9F48CAA56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5" creationId="{88F7C4E1-FFF7-BA9B-C58D-AA1F00DAD6A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6" creationId="{88D5FAFA-9F26-09C5-178B-2124861DF8E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7" creationId="{C2C5C1A5-0F79-0525-BE85-CC90F99D6CE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8" creationId="{0AD8EA7C-2013-F1DC-C91B-B0E314128AA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69" creationId="{78388F72-814E-91A2-E3C3-638B7FD4D55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0" creationId="{6ABE6502-825F-E37C-D132-621BBD7B7A5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1" creationId="{1019BC2A-2636-6CD1-05F1-0BFE62EF030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2" creationId="{A25A2273-32FE-7292-559A-E4ECC1F5AC4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3" creationId="{DCE5E145-FBFB-312D-82AE-6E4A50753C4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4" creationId="{EAC693AF-2EB1-D087-19FC-42F18A22B75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5" creationId="{14CAD900-73FF-C5AE-F944-7CA5C72EA79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6" creationId="{9EC32472-0B28-ACCE-CA55-E10C7BD5DC8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7" creationId="{E49C4DD8-BDF4-CFE3-A009-D8F890878FC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8" creationId="{761C7D05-BDDC-1B01-B712-A0CCFC6138D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79" creationId="{EE9A28CF-C301-9EF3-EF57-D7F0525AE26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0" creationId="{EE3480A4-46AE-968E-DF42-E39BCB41DED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1" creationId="{5879CEBD-B1C0-DF4D-17BB-123DE351376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2" creationId="{52327C19-BCAF-C52D-6B85-9736362D98B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3" creationId="{64439A32-8AB5-B46B-C356-0A5BC387BA8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4" creationId="{F9A49670-D67A-54F4-3F8C-8B21A6BC28B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5" creationId="{A86E1E09-0EED-2412-7422-0D7472CB806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6" creationId="{616EAADE-639F-8C68-13AF-840010E503C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7" creationId="{80AC414B-9854-8FD0-6F67-F2D0937C847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8" creationId="{B6D3A491-F447-5CE1-3DBF-81A8EF9BAAB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89" creationId="{9AB81887-2872-6C7C-3C97-4C24982F7B3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0" creationId="{11FC083B-A928-18AD-93FF-97A4E4D7024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1" creationId="{8120A324-1057-C251-A002-FA4BC990AA9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2" creationId="{02A622D3-19D8-33BE-FBE4-AC211B42CC2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3" creationId="{D7F930B1-2A13-4235-B45A-ADB9D9811A9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4" creationId="{F274AF3B-4DA4-E347-C8C9-A9706916139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5" creationId="{317A326A-E822-9DC3-7DAB-1A97DD2A026D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6" creationId="{CC49482D-02A7-BB24-75F3-72BDD62E60E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7" creationId="{1E0E6F79-23C4-ECA9-101C-A555B324BB5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8" creationId="{DED3EEE2-E56A-E5E5-49AA-B987739EB1A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199" creationId="{9A12E204-2223-48F2-E700-7AED7EAFE81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0" creationId="{CF4FA5F9-F883-32F3-DE84-BE48DC2D44C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1" creationId="{C00ABE47-65D5-0D23-5C5F-F0E3F38D2B4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2" creationId="{0C419445-19B3-D34A-4B30-52F7EAC0250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3" creationId="{BCDF7700-77AB-1D2D-FFE7-5CE39CB21A1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4" creationId="{52CDFF16-1951-477B-B97E-DD1BCAF4085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5" creationId="{A0D32020-3D7C-6A0B-E32D-EC7EB1E0BBB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6" creationId="{07D1238B-E67E-D68D-901F-6B5B71317F9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7" creationId="{60A44F6D-D014-BC22-3D81-948730CDF44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8" creationId="{7EE5F9FB-0366-DAA9-66FD-B07A080F6DF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09" creationId="{9B7E9AF4-A32A-1B13-002A-BF23D44F6FE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0" creationId="{B0716E92-385E-AF86-BED3-13F358F1184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1" creationId="{A0A81F30-0D93-244E-7ABB-9BD390BE1DD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2" creationId="{82A55C66-94A9-1B88-0933-592B9F38ED7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13" creationId="{95BDE399-DEFE-16C4-2B8D-1495A575EF2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4" creationId="{F04D6F1D-8DDB-0B36-D248-C34071494B1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5" creationId="{5187FFCD-F845-B9EB-D6D0-AEF2C789720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6" creationId="{8E4D7A33-8379-1FD6-D6AA-EE104B7AA85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7" creationId="{224A83CB-05D1-3BCC-243C-24563356B0D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8" creationId="{2ECF55DD-DA2F-F549-E492-3DD80B024EB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19" creationId="{5DAE71F1-BE2B-F339-822E-69454CDB161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0" creationId="{36192ED5-928D-CF98-6613-B48468DFFF9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1" creationId="{C04EDD0D-3A40-6725-3EA1-38583E5C6D0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2" creationId="{D20E5747-219F-5D88-3CD3-1B8A3A8E693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3" creationId="{D807FFAA-795E-1606-9B75-745105B8C81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4" creationId="{219EADC0-4105-AECA-2BBC-079EEDE08BE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5" creationId="{140A12FE-DFB8-4A1D-5DB2-44C4123F652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6" creationId="{F0CFA00D-9E68-4A10-917C-1823C53DAC0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7" creationId="{4371DEF4-5062-9088-26DE-5987481BAFB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8" creationId="{B07FEBD8-CD63-A0E1-9BBB-F0074EE83EA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29" creationId="{16E9DFFD-A4AD-22B0-56DA-D2660411E42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0" creationId="{589979BE-A9C3-D1AA-33A7-3E5B29CD6D5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1" creationId="{5E7B4960-F58B-E6EF-25C0-7DFF7930A70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2" creationId="{B5EDBE0A-B981-BD7F-768A-FD6DA380F73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3" creationId="{F429DF58-6C61-C1CE-A8AF-36009AB7475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4" creationId="{7E014B75-63AD-9FB3-9642-DFF3DC81B5E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5" creationId="{7C113445-CD1F-713B-F6E0-FD582EB5084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6" creationId="{2676D634-61A4-56CF-94F5-FED7DE3FD1A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7" creationId="{A0BB5635-1D6D-0734-5AE8-9786285AE69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8" creationId="{9CA06C80-3C8D-2606-CE05-F562DDE7EE6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39" creationId="{71A3541F-ACAD-F486-9508-BF51525030C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0" creationId="{3B5BA0CA-8E01-7BE1-65C7-2745ABD476A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1" creationId="{5F0531B8-EC36-DC06-8B91-38EEB12E1FA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2" creationId="{1E19A2EF-064D-54E8-E041-250F81E8A97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3" creationId="{C50D34F0-E457-BB2D-1057-20A7B2144A6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4" creationId="{334B7D5C-CF77-4CB1-671A-FC78CF63FD3C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5" creationId="{07284558-61E3-9537-0CD6-95EB30D5D6D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6" creationId="{63D7D94F-E80A-0CEA-8E8A-2F7FE06FD7E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7" creationId="{D8A07EB9-1643-D046-8662-E2ACA973015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8" creationId="{9713A8AB-94FA-291F-3D94-377369E9780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49" creationId="{BBCB6C34-3836-8433-C318-0084BD2E168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0" creationId="{CA103904-3AA9-77B4-9517-1726B9A85CE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1" creationId="{C264FD48-F00E-3CA3-69C0-4FDC9DECE197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2" creationId="{6DB33091-8200-8601-C68E-533F8D166A04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3" creationId="{3C717ED8-252D-1495-39B9-7FCB2AC7CFB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4" creationId="{8700EF65-215F-6393-EFE9-E47627E1F8A3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5" creationId="{F5D04D00-CADC-1EBF-2BBC-C077F324B04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6" creationId="{CCA8015E-EF71-5007-0663-C2FA25C1DA7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7" creationId="{D722463B-B216-30A4-0FE3-82A7DAF13B6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8" creationId="{B4B33699-6844-01D3-9D40-C9FACCE8D6A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59" creationId="{531084DE-6B2D-C853-24C1-B4E88A3504CD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0" creationId="{7F610036-8EA1-F6EE-F5AE-4C2DFE7D194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1" creationId="{AE703A41-C869-1DAC-457D-BF9E2A8957D5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2" creationId="{95344285-DCB9-6268-8CDE-BD86A461690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3" creationId="{374562CA-EBE1-C350-A67D-EB5C71F2F19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4" creationId="{DBE62831-4975-100F-01B5-AD9450491EB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5" creationId="{BD40F4F5-9DC1-FDDF-1949-EB47F2C7949F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6" creationId="{2DE87DFA-09E4-5AA0-6C4C-1E5B4C40996E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7" creationId="{38CC3942-16D1-28D0-A20A-3481A51E881A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8" creationId="{12C8C1FE-B3A2-27BF-E9C6-B4A72A8E13D2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69" creationId="{D6E27AB8-DA65-35C0-C379-D1CD185C2D9B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70" creationId="{AC528B38-F694-2C37-9C43-A0892106F588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71" creationId="{C77C79D7-E55E-B735-DC8C-42BD4D7A0C50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72" creationId="{9C5FA0FB-3468-70C6-8803-D503A728D986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73" creationId="{B19AFCAF-1EE9-873A-1337-D580B705BCA1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274" creationId="{1804251B-A733-CBB1-221F-9A3A38F4017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75" creationId="{53BE173B-93A1-6789-D414-C0DE7134814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76" creationId="{7DEBDB18-CA11-140A-177F-3077A62A8E0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78" creationId="{9E7C4874-0063-8582-326B-32DFC4CB6E8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79" creationId="{4200ADC9-C278-FD98-695F-528D983F082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0" creationId="{41E39A68-E485-FC02-4649-C61D497C268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1" creationId="{498889E7-01AE-6D2A-28AD-3A6255585B3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2" creationId="{52CFCD55-69E6-BB42-8D92-D7942CE36B5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3" creationId="{2CE7AD6B-AD0A-7D11-5DA9-2920D457463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4" creationId="{76B443ED-7C27-E56A-BE3B-41462DFC2BB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5" creationId="{BCFF7926-D25F-FB2E-ABB6-8FC0883ECB7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6" creationId="{EA1424B2-41BC-B188-B92A-39F71DA0471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7" creationId="{679FC175-8A05-FD02-9217-9EE56DBA1B9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8" creationId="{25B81FFF-DF2C-385F-691B-9408D9CFF5E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89" creationId="{EAA6083C-2035-3FB7-3643-6D92C966C43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0" creationId="{07919220-1A1D-5EE1-CE7A-2D9C9403D05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1" creationId="{C3B779E3-8A65-7674-6D82-303A4C9FA13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2" creationId="{4F7DB354-77FA-DDE6-BB90-E5B228AA8B2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3" creationId="{32C6B901-F1D8-A8B7-5C69-40C7847B649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4" creationId="{39582181-3453-C944-6C0D-8B5F9A81AFF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5" creationId="{838753B2-4415-072E-8E5F-ACA247338B3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6" creationId="{BF775F2D-9FDD-ABC9-6795-43249406D8A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7" creationId="{CE4732A9-7670-A45A-649D-24DFA38158D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8" creationId="{C225A414-C349-2019-C8B5-0F1A0A3296D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299" creationId="{E6466ECF-42DD-8123-C2BF-4AA20258349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0" creationId="{6FF0A0B2-74AD-0A15-5FCB-01811887F9ED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1" creationId="{E3255E2F-FA5C-EEAD-EA3A-B4E1FD00C3C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2" creationId="{A0B64234-540F-C34F-E06A-DEE7A849DCD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3" creationId="{C3204341-2A52-FEE4-33C6-6FD20252D0F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4" creationId="{E5EBA57D-6F1F-614D-7872-E9F4C05E020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5" creationId="{10337F0E-582E-25AD-FA14-2A5DC2B2CE2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6" creationId="{FA1B2107-BCC7-F957-C144-5011CB2F16A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7" creationId="{FE92BA7E-C1FF-F0FC-53C5-D16C8A74E42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8" creationId="{7783A4FC-E28D-8AAD-B28E-C7390D86975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09" creationId="{2D62709A-DC4C-6FD8-0791-4DF271AAC84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0" creationId="{3C4F4F24-5D9E-7752-3807-DF0A20E2B51D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1" creationId="{E35F0814-00D7-5CA7-D0CD-6CF7DD9B2D4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2" creationId="{76AF8477-ABB4-6DE7-1E76-95A3FFAC6CE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3" creationId="{EC2F245C-90AD-A7BD-F61C-2143509F182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4" creationId="{25719CD6-2409-B4C7-FCD2-B52AD2D5108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5" creationId="{227FF158-AD03-11AC-6B63-AC3E9360C7C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6" creationId="{AC9AD8CA-9104-0F94-C498-195A7718955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7" creationId="{1F8448CA-7212-CAA1-2296-B2008C73997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8" creationId="{61D8DAE1-EA44-9D86-DD0F-3BC239EB984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19" creationId="{4B130E41-6FBC-A6B8-43D6-86746F1F398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0" creationId="{3E888383-01D4-FEC8-A743-EFE63C2F85E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1" creationId="{D209AB9C-5064-242F-2E82-96E8DDDD42C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2" creationId="{056428BB-35EB-E558-9489-C14AC312509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3" creationId="{9F0EE53E-B8FE-F5F0-F585-B03D5E7E031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4" creationId="{1BCCA8FA-A219-38DA-BF5D-20D74CCB7E8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5" creationId="{D8EC8625-1D36-81EE-6F21-3443408BC0C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6" creationId="{08473E11-DA18-5A65-82E1-56FA6C5EA26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7" creationId="{FBBC16D9-3072-DFCB-DF89-86DD4F72D3B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8" creationId="{F2C9CB1E-4C01-7852-1153-AC988180FE8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29" creationId="{965CC9C0-73F3-88A9-B424-E92FB656C90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0" creationId="{02B58B44-53EE-74B3-620B-4CEFAE48E97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1" creationId="{A8BCE61F-0EA5-A8A3-A472-1652732354D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2" creationId="{B5046AFD-79A0-E813-3B3A-F5E6E6F5715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3" creationId="{FC9987A8-1474-9F91-5584-D5402C88E37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4" creationId="{944DC8CB-9483-AF3B-A158-4C2F13865B3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5" creationId="{44606BE0-D956-C888-AE7C-BED69F2EE85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6" creationId="{4199BF54-FD8F-BBC5-30FF-CDC5535F0E9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7" creationId="{5BD31D69-575C-E60E-5C61-4C830BD5F98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8" creationId="{97A01A71-D7D0-3D5C-C4E0-FAD308B7F38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39" creationId="{BF3ECFD2-6ABF-9EA6-521E-6ECBD7F574C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0" creationId="{F11B24ED-B7FC-AEBA-F841-0C74D1907B1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1" creationId="{159F1B25-9DE2-CFB2-2FFC-FB58E1CAEBA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2" creationId="{BE8F3E6A-BE7C-BC23-DE3C-028BBF82594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3" creationId="{A04D6740-7B54-4A0E-7C91-95019CCC71C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4" creationId="{095BE894-6C6E-847C-44FE-03FD60E6AAF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5" creationId="{E53C1142-F26D-0BB6-5D8C-2F3A23EE201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6" creationId="{2DA431AA-B943-1669-8FDD-3175797B9B5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7" creationId="{5A2CBED6-D591-A9C9-2964-63237423CE0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8" creationId="{A8786015-C2ED-808D-4EDB-ED646B89CFBD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49" creationId="{FC584B84-A8FF-E281-C7CE-F10178FF157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0" creationId="{87926029-71F0-2D6E-7574-80416B1E9AE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1" creationId="{16C9796C-2042-63BF-E49D-12931F89EA4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2" creationId="{C8DA22A3-F24E-AEE5-5D1E-CA963044F2C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3" creationId="{3E70DD93-CD1B-3E59-96DC-29915326CAF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4" creationId="{FC2A9B5E-243E-FA63-8530-A45BD57D353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5" creationId="{935EEFA2-391B-D9E5-8EF5-4A627EC32FA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6" creationId="{3EA20B36-1D12-F822-6ADA-ABAEC758635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7" creationId="{D2DB9F13-6BA5-AA7D-9EBF-D2182F61E63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8" creationId="{5063D7B1-2F87-51F4-A800-BD27250CDC1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59" creationId="{EBD58962-87A8-A7B7-7365-4C0640E07D3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0" creationId="{515F0D7F-51E0-1062-322D-6FE06ACAABC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1" creationId="{7D2B94A3-47B8-9B65-AB96-9043B922C70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2" creationId="{A2F34E90-E944-158C-8290-8A3CDAAEB7C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3" creationId="{98214997-D280-D345-117A-C9CC2F1A31E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4" creationId="{3AF66AD3-32C1-A1BA-5859-03354D0C1C7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5" creationId="{295A9C87-7F99-B2B7-DEDA-BB986E7F43A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6" creationId="{7C36D668-8323-AC53-D13D-257843411F8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7" creationId="{F7FACE89-0C19-278D-6C2F-B7B1852756C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8" creationId="{DF0E692C-3BFF-ABEF-8C23-F2F30B32418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69" creationId="{B24B4002-CAC0-31E9-ED63-59AC2B5615E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0" creationId="{03246788-8F46-3BA9-BBC4-C58E202B0226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1" creationId="{312E2DED-4282-183C-11F4-C91A47ED1A2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2" creationId="{CAD46A1E-CFF7-1AC6-6AB3-E204E0C8142E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3" creationId="{4835966B-6BA6-3F3E-9CEE-845B0C75CB2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4" creationId="{B476AE70-0745-5FEA-AB8F-9E9A35A63BD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5" creationId="{C2860924-6664-7D76-DF7D-B76CA1EDB29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6" creationId="{A8B2ABF9-AE7A-03AB-B025-6A6C8DCA2FE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7" creationId="{CC443DBE-C3B3-92CE-1EDB-BE19E3988BE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8" creationId="{4241C6E6-CDC2-BD46-A059-E5912980A08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79" creationId="{78A0781A-3942-A568-15FA-C09CCAC2CDF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0" creationId="{5C8FB153-0DCE-E2AD-AE58-1895F1C8AC70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1" creationId="{CCDEE992-8CC5-2C6C-0C39-3BC073368BE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2" creationId="{9F13B0F9-164F-D671-9056-8D212612408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3" creationId="{DBD04E0D-E18C-FBEE-97DA-9DE64C32A4C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4" creationId="{63C306CC-694D-4FB2-4548-B1494FBCCED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5" creationId="{F479BDB4-3656-CE6D-B71B-A91944997A32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6" creationId="{8E469834-1814-3934-F79F-205D3257D66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7" creationId="{D99E7937-936E-49A3-A7FE-3C850685FC0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8" creationId="{8A62DA71-8C33-1A3F-0FC2-2BA24AA49F6C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89" creationId="{C9B2F592-C83F-6BF5-FDC4-0456FD896399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0" creationId="{AD958317-CDDD-E7DE-507C-5BC353DEB4F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1" creationId="{93150924-432B-43B9-6CBF-A1B5C56E7BC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2" creationId="{D7965E64-42C2-8823-5E05-CF309DC18567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3" creationId="{7B28590F-2263-6A61-5F4A-19E22F0DA321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4" creationId="{AE723D02-4855-AAAF-BF8E-6A82631A7BAB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5" creationId="{6377548D-E854-1A06-1816-84AD5B109B5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6" creationId="{46B0170B-598E-DD6B-2F32-21DDA66ED67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7" creationId="{DE3576DC-FD0B-7FBD-03E2-CA7039E4F978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8" creationId="{3D5E3AA4-B8BA-7C9E-47FE-F1D781FBBFD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399" creationId="{9066A20C-6293-83A6-54C5-E738BAAD3D4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00" creationId="{F36E2341-114C-E20F-AF7D-CC8C9FF1DC53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01" creationId="{5B0FDA16-0D3C-A56B-B82B-6ABCEA63EB04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02" creationId="{EDC98ED6-3F37-B0BF-C3E3-BA1136A1A0B5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03" creationId="{F33E490D-B866-BBDA-0815-06D327ED99DF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04" creationId="{8428D3A2-92BB-50C4-BE28-72D533996A7A}"/>
          </ac:spMkLst>
        </pc:spChg>
        <pc:spChg chg="del">
          <ac:chgData name="Chen Zhan" userId="9bf1158d-5ec6-44ed-8784-22fed4df2891" providerId="ADAL" clId="{6E60FFE0-9373-4CE2-BF30-25B537E01A81}" dt="2023-11-09T14:12:18.564" v="958" actId="478"/>
          <ac:spMkLst>
            <pc:docMk/>
            <pc:sldMk cId="827418730" sldId="618"/>
            <ac:spMk id="405" creationId="{1235837D-11E0-08AC-B7A8-58F7AF0EF639}"/>
          </ac:spMkLst>
        </pc:spChg>
        <pc:spChg chg="del mod">
          <ac:chgData name="Chen Zhan" userId="9bf1158d-5ec6-44ed-8784-22fed4df2891" providerId="ADAL" clId="{6E60FFE0-9373-4CE2-BF30-25B537E01A81}" dt="2023-11-09T14:12:23.453" v="962" actId="478"/>
          <ac:spMkLst>
            <pc:docMk/>
            <pc:sldMk cId="827418730" sldId="618"/>
            <ac:spMk id="406" creationId="{A5333BAA-C3AE-8564-1825-76A1524DED39}"/>
          </ac:spMkLst>
        </pc:spChg>
        <pc:spChg chg="add mod">
          <ac:chgData name="Chen Zhan" userId="9bf1158d-5ec6-44ed-8784-22fed4df2891" providerId="ADAL" clId="{6E60FFE0-9373-4CE2-BF30-25B537E01A81}" dt="2023-11-09T14:12:24.052" v="963"/>
          <ac:spMkLst>
            <pc:docMk/>
            <pc:sldMk cId="827418730" sldId="618"/>
            <ac:spMk id="407" creationId="{08EA925F-04FB-AE2F-8C01-CDA1DA2C9422}"/>
          </ac:spMkLst>
        </pc:spChg>
        <pc:spChg chg="add mod">
          <ac:chgData name="Chen Zhan" userId="9bf1158d-5ec6-44ed-8784-22fed4df2891" providerId="ADAL" clId="{6E60FFE0-9373-4CE2-BF30-25B537E01A81}" dt="2023-11-09T14:12:35.256" v="965" actId="1076"/>
          <ac:spMkLst>
            <pc:docMk/>
            <pc:sldMk cId="827418730" sldId="618"/>
            <ac:spMk id="408" creationId="{EC96DB3F-CCA0-7A8F-30C4-560849944999}"/>
          </ac:spMkLst>
        </pc:spChg>
        <pc:spChg chg="add del mod">
          <ac:chgData name="Chen Zhan" userId="9bf1158d-5ec6-44ed-8784-22fed4df2891" providerId="ADAL" clId="{6E60FFE0-9373-4CE2-BF30-25B537E01A81}" dt="2023-11-09T14:12:27.792" v="964" actId="478"/>
          <ac:spMkLst>
            <pc:docMk/>
            <pc:sldMk cId="827418730" sldId="618"/>
            <ac:spMk id="409" creationId="{40D3AD52-0F23-9F77-DB8F-13B6F8B52605}"/>
          </ac:spMkLst>
        </pc:spChg>
      </pc:sldChg>
      <pc:sldChg chg="addSp delSp modSp add">
        <pc:chgData name="Chen Zhan" userId="9bf1158d-5ec6-44ed-8784-22fed4df2891" providerId="ADAL" clId="{6E60FFE0-9373-4CE2-BF30-25B537E01A81}" dt="2023-11-09T14:13:16.260" v="980" actId="1036"/>
        <pc:sldMkLst>
          <pc:docMk/>
          <pc:sldMk cId="1124914608" sldId="619"/>
        </pc:sldMkLst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5" creationId="{9EAE83F6-4513-6FDC-D160-8CC4E542692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6" creationId="{3C62B038-3755-8CA3-9E98-9319C1A717A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7" creationId="{6C5B267E-CE01-4F58-555D-941BD030EEF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8" creationId="{E10C26FE-EE92-A8DA-5401-8E804A24FC5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9" creationId="{DAD7CFB1-E7E1-3577-9639-BBA3266B896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0" creationId="{A03BD1F6-290B-227F-596E-733C596188E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1" creationId="{742E434B-DACA-72CC-079A-809E84566C5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2" creationId="{D991BE56-21AB-0FCC-6A9E-AC8A9D0DCCD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3" creationId="{E78D695E-6B71-C79A-02AF-4906700AB71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4" creationId="{4C83996C-1359-CAC0-F770-2ACD555A57F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" creationId="{9BF1307D-6F40-4337-145F-67CF215E7AA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" creationId="{C577A07A-539F-F2EB-8021-A0F8F05A784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" creationId="{335CA009-3C4E-C03B-77B2-3A4C99A8FF8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" creationId="{A94A2EFD-F337-B763-57DA-30326FA43B6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" creationId="{82EA7DF8-525E-A35B-960E-5F7B1A7BE6E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" creationId="{4A02E773-5D3C-FB0C-CDDA-009BFFE99AF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" creationId="{4E898BAC-1880-D3C1-F6E5-AE6BC2AE382D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" creationId="{D38D7379-E0BA-C475-FDD0-F80460F32E0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" creationId="{D3637B0F-095B-479D-876F-AEC4F230123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" creationId="{CF93C57F-9A29-66AA-D27B-7E21D7CD94F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" creationId="{F6583D40-338A-C7B2-F118-E4C462D9237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" creationId="{429D4480-6C16-192D-E6B5-F682A75F0DE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" creationId="{1561C1B9-4ACA-0C46-AE98-A204203ABE2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8" creationId="{D65791BB-538D-59FB-49D4-0C0FDCE4D0E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9" creationId="{BAF4C643-D109-B131-1430-4282E435658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0" creationId="{BA546503-D5D2-0A41-0177-0D82FB8C44D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1" creationId="{07A62745-4E4A-704E-D95B-5117923DF4C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2" creationId="{E53540EF-8B69-6FF2-0E6E-47B50105F83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3" creationId="{5D0CCAAD-F358-41BF-0792-DE70AA2910C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4" creationId="{1D9FFE69-09F8-D919-44FB-D62DA7DADCB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5" creationId="{6C380686-683D-E6A8-4B16-5CE0B2664FC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6" creationId="{648B3F5F-0184-EA96-60DA-67C85934464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7" creationId="{3064E994-79BF-BC2F-4C99-C6BB1E1CE04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8" creationId="{52C47EA7-2699-5BCF-CE5F-3CBE4FD7241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39" creationId="{039AEC27-9A89-C7FB-C782-97E3D499DB9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0" creationId="{6058EA77-1AC0-F8F4-E2A0-DDA6350A9B5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1" creationId="{8B8B8435-E141-290A-7216-CE18A2E4590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2" creationId="{26B4A411-3FA6-AB9E-C3FE-A5B83D803AC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3" creationId="{1CFCFA04-BB07-0094-DD53-3D588B5C8AD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4" creationId="{86D3AD9A-F5BA-5AEB-19D5-2AE19FC1885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5" creationId="{6983BEA4-D77A-4381-7114-FD3AC86CFE85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46" creationId="{FC8790C9-B115-7775-7C4E-2E24A25291B9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47" creationId="{2A4C18B3-AE00-EB9C-88D2-456A8970E28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8" creationId="{0A0CBDBF-5068-625D-8259-1EFB0FCB5B08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49" creationId="{AFDCC6CD-907A-9891-1586-F13D2641370A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0" creationId="{97559E49-80D1-D933-1B8F-C09FC41995ED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1" creationId="{284C8CD8-FDCD-6733-CD40-A6F3D11BDD6E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2" creationId="{CD4081EB-5901-A61C-6A06-95F77EA5D4D3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3" creationId="{8387AD12-1278-0227-AA59-6D7C27A04967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4" creationId="{063B4C25-5410-F07F-3122-DDF7F3861578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5" creationId="{BF603D37-7122-7730-F100-E5BAE5AF157F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6" creationId="{B5A5ABE1-C38F-9552-EFF8-62FDEB9EFD13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7" creationId="{7A8C444B-9BDF-68CE-6FE8-522CE6F2D742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8" creationId="{2AD2FB84-5B54-13FD-0029-90B6F1E02FFF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59" creationId="{CE742504-627E-66B9-EDE2-0A145F89943E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60" creationId="{5EB17A77-31BF-C4B1-4F96-C7C3E57C3E30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61" creationId="{A402F092-3797-E28A-DC81-E40966FC78A4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62" creationId="{70EA2C23-4CE7-4B5B-8B7B-25289F4FE5CB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63" creationId="{85B637CC-340B-B02E-324E-C6B143B4D095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28" creationId="{C69AAC33-FA6D-AA27-BC3B-A4CC3CBDBB87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29" creationId="{5C1AB142-6A28-7AAE-DDC9-912C5628AD4D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0" creationId="{BA0053D0-D4E8-28FE-A42A-500D00FD9689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1" creationId="{46D300FF-1FD4-EA08-0C01-11672E358EF7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2" creationId="{DCBBEE32-90DE-4A0F-1CBC-58F628CD78FA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3" creationId="{2FFA9700-B130-C711-892C-E7C6D308B023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4" creationId="{B43C4B8F-0E7F-D2B4-E5D0-0E3C8FD8BC14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5" creationId="{89F1D57C-2C0A-BA4C-DFDC-645BBFDEFDA5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6" creationId="{E8075915-E485-AE7E-C723-8F584195F428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7" creationId="{5AD4C8C3-7F12-1972-D70A-1C9021CC5A65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8" creationId="{9D1FDABF-BEE2-1688-6B6F-2EBA7814863D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39" creationId="{83C48CCF-D31D-ACF9-72DE-B3190A680350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0" creationId="{AF45CD95-E676-88A6-AEEA-D67590057D3F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1" creationId="{68718DB9-5B58-246D-F19D-131E2CB019A5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2" creationId="{85299C9D-056F-1502-9CAA-3C3713B928D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43" creationId="{0596157E-472E-F608-E366-662B9929108B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4" creationId="{B7CF4844-57D1-93F2-75D8-F326A68565CB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5" creationId="{8CE42ED0-97E0-090D-8018-71CC869CBAEF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6" creationId="{599D984E-FF80-4C8C-FE4D-E5F6795FA378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7" creationId="{E4C1C8FA-26BE-F186-27AA-D10F37977A31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148" creationId="{3D96A813-D9C1-8084-C1B8-4FC62B78CAF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49" creationId="{6B492B37-B0EC-8B74-CCF4-02941FD67B2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0" creationId="{34826256-7194-3F3B-AD18-233760F3C98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1" creationId="{BE682B98-AF43-C803-5B32-9FA7D955B25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2" creationId="{3851D057-0EBC-4155-9735-9DFAC60562BD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3" creationId="{8DF97C39-8C4C-6E00-BA8A-50B174EE7D3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4" creationId="{69F5E9E3-2A60-F72F-40E6-8EB8B7411AF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5" creationId="{41FA044A-AB22-A7B9-0981-C99E1597C5D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6" creationId="{D602BC66-821F-DEB4-1844-813B32C6CFD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7" creationId="{037CDE3B-E233-E8CB-DF33-534AC823837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8" creationId="{FF91DD46-1D2C-F7A8-51ED-5898CA068F6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59" creationId="{16D75D9E-F87C-6AFB-87EE-3D6A8F4EF0D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0" creationId="{A435A4A2-F08C-4CC2-DCC7-87305A6C594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1" creationId="{6892CA69-6714-70FF-FE32-6423CCFECB3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2" creationId="{CDE1E5A2-1F08-7042-C2ED-091C32C94B4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3" creationId="{927CD934-DC97-1933-BFEE-E791D7CEEE9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4" creationId="{8D4EA903-70DE-1F8D-A978-BB9F48CAA56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5" creationId="{88F7C4E1-FFF7-BA9B-C58D-AA1F00DAD6A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6" creationId="{88D5FAFA-9F26-09C5-178B-2124861DF8E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7" creationId="{C2C5C1A5-0F79-0525-BE85-CC90F99D6CE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8" creationId="{0AD8EA7C-2013-F1DC-C91B-B0E314128AA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69" creationId="{78388F72-814E-91A2-E3C3-638B7FD4D55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0" creationId="{6ABE6502-825F-E37C-D132-621BBD7B7A5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1" creationId="{1019BC2A-2636-6CD1-05F1-0BFE62EF030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2" creationId="{A25A2273-32FE-7292-559A-E4ECC1F5AC4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3" creationId="{DCE5E145-FBFB-312D-82AE-6E4A50753C4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4" creationId="{EAC693AF-2EB1-D087-19FC-42F18A22B75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5" creationId="{14CAD900-73FF-C5AE-F944-7CA5C72EA79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6" creationId="{9EC32472-0B28-ACCE-CA55-E10C7BD5DC8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7" creationId="{E49C4DD8-BDF4-CFE3-A009-D8F890878FC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8" creationId="{761C7D05-BDDC-1B01-B712-A0CCFC6138D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79" creationId="{EE9A28CF-C301-9EF3-EF57-D7F0525AE26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0" creationId="{EE3480A4-46AE-968E-DF42-E39BCB41DED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1" creationId="{5879CEBD-B1C0-DF4D-17BB-123DE351376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2" creationId="{52327C19-BCAF-C52D-6B85-9736362D98B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3" creationId="{64439A32-8AB5-B46B-C356-0A5BC387BA8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4" creationId="{F9A49670-D67A-54F4-3F8C-8B21A6BC28B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5" creationId="{A86E1E09-0EED-2412-7422-0D7472CB806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6" creationId="{616EAADE-639F-8C68-13AF-840010E503C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7" creationId="{80AC414B-9854-8FD0-6F67-F2D0937C847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8" creationId="{B6D3A491-F447-5CE1-3DBF-81A8EF9BAAB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89" creationId="{9AB81887-2872-6C7C-3C97-4C24982F7B3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0" creationId="{11FC083B-A928-18AD-93FF-97A4E4D7024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1" creationId="{8120A324-1057-C251-A002-FA4BC990AA9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2" creationId="{02A622D3-19D8-33BE-FBE4-AC211B42CC2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3" creationId="{D7F930B1-2A13-4235-B45A-ADB9D9811A9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4" creationId="{F274AF3B-4DA4-E347-C8C9-A9706916139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5" creationId="{317A326A-E822-9DC3-7DAB-1A97DD2A026D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6" creationId="{CC49482D-02A7-BB24-75F3-72BDD62E60E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7" creationId="{1E0E6F79-23C4-ECA9-101C-A555B324BB5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8" creationId="{DED3EEE2-E56A-E5E5-49AA-B987739EB1A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199" creationId="{9A12E204-2223-48F2-E700-7AED7EAFE81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0" creationId="{CF4FA5F9-F883-32F3-DE84-BE48DC2D44C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1" creationId="{C00ABE47-65D5-0D23-5C5F-F0E3F38D2B4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2" creationId="{0C419445-19B3-D34A-4B30-52F7EAC0250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3" creationId="{BCDF7700-77AB-1D2D-FFE7-5CE39CB21A1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4" creationId="{52CDFF16-1951-477B-B97E-DD1BCAF4085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5" creationId="{A0D32020-3D7C-6A0B-E32D-EC7EB1E0BBB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6" creationId="{07D1238B-E67E-D68D-901F-6B5B71317F9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7" creationId="{60A44F6D-D014-BC22-3D81-948730CDF44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8" creationId="{7EE5F9FB-0366-DAA9-66FD-B07A080F6DF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09" creationId="{9B7E9AF4-A32A-1B13-002A-BF23D44F6FE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0" creationId="{B0716E92-385E-AF86-BED3-13F358F1184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1" creationId="{A0A81F30-0D93-244E-7ABB-9BD390BE1DD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2" creationId="{82A55C66-94A9-1B88-0933-592B9F38ED74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13" creationId="{A575D4EF-1388-ED46-DD02-63D84320E1D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4" creationId="{F04D6F1D-8DDB-0B36-D248-C34071494B1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5" creationId="{5187FFCD-F845-B9EB-D6D0-AEF2C789720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6" creationId="{8E4D7A33-8379-1FD6-D6AA-EE104B7AA85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7" creationId="{224A83CB-05D1-3BCC-243C-24563356B0D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8" creationId="{2ECF55DD-DA2F-F549-E492-3DD80B024EB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19" creationId="{5DAE71F1-BE2B-F339-822E-69454CDB161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0" creationId="{36192ED5-928D-CF98-6613-B48468DFFF9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1" creationId="{C04EDD0D-3A40-6725-3EA1-38583E5C6D0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2" creationId="{D20E5747-219F-5D88-3CD3-1B8A3A8E693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3" creationId="{D807FFAA-795E-1606-9B75-745105B8C81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4" creationId="{219EADC0-4105-AECA-2BBC-079EEDE08BE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5" creationId="{140A12FE-DFB8-4A1D-5DB2-44C4123F652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6" creationId="{F0CFA00D-9E68-4A10-917C-1823C53DAC0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7" creationId="{4371DEF4-5062-9088-26DE-5987481BAFB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8" creationId="{B07FEBD8-CD63-A0E1-9BBB-F0074EE83EA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29" creationId="{16E9DFFD-A4AD-22B0-56DA-D2660411E42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0" creationId="{589979BE-A9C3-D1AA-33A7-3E5B29CD6D5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1" creationId="{5E7B4960-F58B-E6EF-25C0-7DFF7930A70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2" creationId="{B5EDBE0A-B981-BD7F-768A-FD6DA380F73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3" creationId="{F429DF58-6C61-C1CE-A8AF-36009AB7475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4" creationId="{7E014B75-63AD-9FB3-9642-DFF3DC81B5E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5" creationId="{7C113445-CD1F-713B-F6E0-FD582EB5084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6" creationId="{2676D634-61A4-56CF-94F5-FED7DE3FD1A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7" creationId="{A0BB5635-1D6D-0734-5AE8-9786285AE69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8" creationId="{9CA06C80-3C8D-2606-CE05-F562DDE7EE6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39" creationId="{71A3541F-ACAD-F486-9508-BF51525030C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0" creationId="{3B5BA0CA-8E01-7BE1-65C7-2745ABD476A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1" creationId="{5F0531B8-EC36-DC06-8B91-38EEB12E1FA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2" creationId="{1E19A2EF-064D-54E8-E041-250F81E8A97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3" creationId="{C50D34F0-E457-BB2D-1057-20A7B2144A6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4" creationId="{334B7D5C-CF77-4CB1-671A-FC78CF63FD3C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5" creationId="{07284558-61E3-9537-0CD6-95EB30D5D6D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6" creationId="{63D7D94F-E80A-0CEA-8E8A-2F7FE06FD7E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7" creationId="{D8A07EB9-1643-D046-8662-E2ACA973015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8" creationId="{9713A8AB-94FA-291F-3D94-377369E9780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49" creationId="{BBCB6C34-3836-8433-C318-0084BD2E168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0" creationId="{CA103904-3AA9-77B4-9517-1726B9A85CE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1" creationId="{C264FD48-F00E-3CA3-69C0-4FDC9DECE197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2" creationId="{6DB33091-8200-8601-C68E-533F8D166A04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3" creationId="{3C717ED8-252D-1495-39B9-7FCB2AC7CFB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4" creationId="{8700EF65-215F-6393-EFE9-E47627E1F8A3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5" creationId="{F5D04D00-CADC-1EBF-2BBC-C077F324B04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6" creationId="{CCA8015E-EF71-5007-0663-C2FA25C1DA7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7" creationId="{D722463B-B216-30A4-0FE3-82A7DAF13B69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8" creationId="{B4B33699-6844-01D3-9D40-C9FACCE8D6A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59" creationId="{531084DE-6B2D-C853-24C1-B4E88A3504CD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0" creationId="{7F610036-8EA1-F6EE-F5AE-4C2DFE7D194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1" creationId="{AE703A41-C869-1DAC-457D-BF9E2A8957D5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2" creationId="{95344285-DCB9-6268-8CDE-BD86A461690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3" creationId="{374562CA-EBE1-C350-A67D-EB5C71F2F19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4" creationId="{DBE62831-4975-100F-01B5-AD9450491EB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5" creationId="{BD40F4F5-9DC1-FDDF-1949-EB47F2C7949F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6" creationId="{2DE87DFA-09E4-5AA0-6C4C-1E5B4C40996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7" creationId="{38CC3942-16D1-28D0-A20A-3481A51E881A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8" creationId="{12C8C1FE-B3A2-27BF-E9C6-B4A72A8E13D2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69" creationId="{D6E27AB8-DA65-35C0-C379-D1CD185C2D9B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0" creationId="{AC528B38-F694-2C37-9C43-A0892106F588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1" creationId="{C77C79D7-E55E-B735-DC8C-42BD4D7A0C50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2" creationId="{9C5FA0FB-3468-70C6-8803-D503A728D986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3" creationId="{B19AFCAF-1EE9-873A-1337-D580B705BCA1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4" creationId="{1804251B-A733-CBB1-221F-9A3A38F4017A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75" creationId="{FB00DF10-023D-014C-D696-FBE029D89C32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76" creationId="{24BF49AB-BF23-E501-6815-BD5B7715973E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277" creationId="{FE874377-80E2-CC66-C068-A260EC8D0097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78" creationId="{E8AD0DEA-5AB6-1354-92E5-073593F8A080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79" creationId="{41A87B9F-40CE-979F-5B68-075B8EDA3F93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0" creationId="{BB3E58F1-0284-6CA2-DC3F-706D44AADCB2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1" creationId="{44D56491-2621-9757-9D45-714E68F8DD86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2" creationId="{7430B151-A14A-C3B8-F34C-9B169B53F6B3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3" creationId="{1D71EED2-53C9-BBB8-DADF-F98BAA9BC20A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4" creationId="{8123E11F-8984-5272-C0BC-00382FCE0427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5" creationId="{4C2F9015-D6D0-A2AF-5DA4-F61AB2430923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6" creationId="{3D0917BA-4384-6335-5A91-E1C1D7C24290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7" creationId="{01BDCB38-A992-AF9C-38C4-1A2C583EE491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8" creationId="{E416A78E-32CF-2588-9F38-0D7CC718FD2E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89" creationId="{B98DBE7C-094C-1F3C-1BC3-7046B47FEC45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90" creationId="{FFB2C304-B33A-3BB5-642E-0592BFC83BC0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91" creationId="{01EB95AA-4EE1-7C1F-5CCD-FA8817DAB18A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92" creationId="{32AC0816-407B-8373-62BC-F35D06806ACF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93" creationId="{6483F3EB-E446-4AC8-1DBB-1B1FB0420DEC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94" creationId="{A29F3EDF-9318-8422-332B-82F8551B4ACA}"/>
          </ac:spMkLst>
        </pc:spChg>
        <pc:spChg chg="add mod">
          <ac:chgData name="Chen Zhan" userId="9bf1158d-5ec6-44ed-8784-22fed4df2891" providerId="ADAL" clId="{6E60FFE0-9373-4CE2-BF30-25B537E01A81}" dt="2023-11-09T14:13:16.260" v="980" actId="1036"/>
          <ac:spMkLst>
            <pc:docMk/>
            <pc:sldMk cId="1124914608" sldId="619"/>
            <ac:spMk id="295" creationId="{8646E3AB-F66B-F06D-6C69-A8FB279BEFC4}"/>
          </ac:spMkLst>
        </pc:spChg>
        <pc:spChg chg="add del mod">
          <ac:chgData name="Chen Zhan" userId="9bf1158d-5ec6-44ed-8784-22fed4df2891" providerId="ADAL" clId="{6E60FFE0-9373-4CE2-BF30-25B537E01A81}" dt="2023-11-09T14:13:07.612" v="970" actId="478"/>
          <ac:spMkLst>
            <pc:docMk/>
            <pc:sldMk cId="1124914608" sldId="619"/>
            <ac:spMk id="296" creationId="{0DE5243A-49BB-C7FA-66AA-385E682AFA8D}"/>
          </ac:spMkLst>
        </pc:spChg>
        <pc:spChg chg="del">
          <ac:chgData name="Chen Zhan" userId="9bf1158d-5ec6-44ed-8784-22fed4df2891" providerId="ADAL" clId="{6E60FFE0-9373-4CE2-BF30-25B537E01A81}" dt="2023-11-09T14:12:58.989" v="967" actId="478"/>
          <ac:spMkLst>
            <pc:docMk/>
            <pc:sldMk cId="1124914608" sldId="619"/>
            <ac:spMk id="407" creationId="{08EA925F-04FB-AE2F-8C01-CDA1DA2C9422}"/>
          </ac:spMkLst>
        </pc:spChg>
        <pc:spChg chg="del">
          <ac:chgData name="Chen Zhan" userId="9bf1158d-5ec6-44ed-8784-22fed4df2891" providerId="ADAL" clId="{6E60FFE0-9373-4CE2-BF30-25B537E01A81}" dt="2023-11-09T14:13:01.575" v="968" actId="478"/>
          <ac:spMkLst>
            <pc:docMk/>
            <pc:sldMk cId="1124914608" sldId="619"/>
            <ac:spMk id="408" creationId="{EC96DB3F-CCA0-7A8F-30C4-560849944999}"/>
          </ac:spMkLst>
        </pc:spChg>
      </pc:sldChg>
    </pc:docChg>
  </pc:docChgLst>
  <pc:docChgLst>
    <pc:chgData name="Chen Zhan" userId="9bf1158d-5ec6-44ed-8784-22fed4df2891" providerId="ADAL" clId="{92B4F973-234A-4F6F-BAC8-B5AB57D340C4}"/>
    <pc:docChg chg="undo custSel addSld delSld modSld">
      <pc:chgData name="Chen Zhan" userId="9bf1158d-5ec6-44ed-8784-22fed4df2891" providerId="ADAL" clId="{92B4F973-234A-4F6F-BAC8-B5AB57D340C4}" dt="2023-11-03T13:28:55.777" v="264" actId="5793"/>
      <pc:docMkLst>
        <pc:docMk/>
      </pc:docMkLst>
      <pc:sldChg chg="del">
        <pc:chgData name="Chen Zhan" userId="9bf1158d-5ec6-44ed-8784-22fed4df2891" providerId="ADAL" clId="{92B4F973-234A-4F6F-BAC8-B5AB57D340C4}" dt="2023-11-03T12:49:25.287" v="1" actId="47"/>
        <pc:sldMkLst>
          <pc:docMk/>
          <pc:sldMk cId="1857971194" sldId="538"/>
        </pc:sldMkLst>
      </pc:sldChg>
      <pc:sldChg chg="del">
        <pc:chgData name="Chen Zhan" userId="9bf1158d-5ec6-44ed-8784-22fed4df2891" providerId="ADAL" clId="{92B4F973-234A-4F6F-BAC8-B5AB57D340C4}" dt="2023-11-03T12:49:25.287" v="1" actId="47"/>
        <pc:sldMkLst>
          <pc:docMk/>
          <pc:sldMk cId="675921023" sldId="588"/>
        </pc:sldMkLst>
      </pc:sldChg>
      <pc:sldChg chg="del">
        <pc:chgData name="Chen Zhan" userId="9bf1158d-5ec6-44ed-8784-22fed4df2891" providerId="ADAL" clId="{92B4F973-234A-4F6F-BAC8-B5AB57D340C4}" dt="2023-11-03T12:49:25.287" v="1" actId="47"/>
        <pc:sldMkLst>
          <pc:docMk/>
          <pc:sldMk cId="281137841" sldId="592"/>
        </pc:sldMkLst>
      </pc:sldChg>
      <pc:sldChg chg="addSp delSp modSp add mod modNotesTx">
        <pc:chgData name="Chen Zhan" userId="9bf1158d-5ec6-44ed-8784-22fed4df2891" providerId="ADAL" clId="{92B4F973-234A-4F6F-BAC8-B5AB57D340C4}" dt="2023-11-03T13:21:35.285" v="147" actId="6549"/>
        <pc:sldMkLst>
          <pc:docMk/>
          <pc:sldMk cId="3792583645" sldId="602"/>
        </pc:sldMkLst>
        <pc:spChg chg="add mod">
          <ac:chgData name="Chen Zhan" userId="9bf1158d-5ec6-44ed-8784-22fed4df2891" providerId="ADAL" clId="{92B4F973-234A-4F6F-BAC8-B5AB57D340C4}" dt="2023-11-03T13:21:06.865" v="145" actId="20577"/>
          <ac:spMkLst>
            <pc:docMk/>
            <pc:sldMk cId="3792583645" sldId="602"/>
            <ac:spMk id="5" creationId="{A2A39AA5-5FE1-53F5-280C-AD3DFCACB99B}"/>
          </ac:spMkLst>
        </pc:spChg>
        <pc:spChg chg="del mod">
          <ac:chgData name="Chen Zhan" userId="9bf1158d-5ec6-44ed-8784-22fed4df2891" providerId="ADAL" clId="{92B4F973-234A-4F6F-BAC8-B5AB57D340C4}" dt="2023-11-03T12:49:30.808" v="5" actId="478"/>
          <ac:spMkLst>
            <pc:docMk/>
            <pc:sldMk cId="3792583645" sldId="602"/>
            <ac:spMk id="6" creationId="{BAB3454F-64EF-9CA7-9C74-E83937BD052B}"/>
          </ac:spMkLst>
        </pc:spChg>
        <pc:spChg chg="del">
          <ac:chgData name="Chen Zhan" userId="9bf1158d-5ec6-44ed-8784-22fed4df2891" providerId="ADAL" clId="{92B4F973-234A-4F6F-BAC8-B5AB57D340C4}" dt="2023-11-03T12:49:32.392" v="6" actId="478"/>
          <ac:spMkLst>
            <pc:docMk/>
            <pc:sldMk cId="3792583645" sldId="602"/>
            <ac:spMk id="15" creationId="{1E0F85C6-C705-C4B7-9E3B-E93027F23F7D}"/>
          </ac:spMkLst>
        </pc:spChg>
        <pc:picChg chg="add del mod">
          <ac:chgData name="Chen Zhan" userId="9bf1158d-5ec6-44ed-8784-22fed4df2891" providerId="ADAL" clId="{92B4F973-234A-4F6F-BAC8-B5AB57D340C4}" dt="2023-11-03T13:19:54.043" v="44" actId="478"/>
          <ac:picMkLst>
            <pc:docMk/>
            <pc:sldMk cId="3792583645" sldId="602"/>
            <ac:picMk id="7" creationId="{12B07846-FDE9-2299-39BE-1731B7AB16F5}"/>
          </ac:picMkLst>
        </pc:picChg>
        <pc:picChg chg="add del mod">
          <ac:chgData name="Chen Zhan" userId="9bf1158d-5ec6-44ed-8784-22fed4df2891" providerId="ADAL" clId="{92B4F973-234A-4F6F-BAC8-B5AB57D340C4}" dt="2023-11-03T13:19:55.938" v="45" actId="478"/>
          <ac:picMkLst>
            <pc:docMk/>
            <pc:sldMk cId="3792583645" sldId="602"/>
            <ac:picMk id="8" creationId="{1B13E852-C51F-A1DC-61BA-7AF651117541}"/>
          </ac:picMkLst>
        </pc:picChg>
        <pc:picChg chg="del">
          <ac:chgData name="Chen Zhan" userId="9bf1158d-5ec6-44ed-8784-22fed4df2891" providerId="ADAL" clId="{92B4F973-234A-4F6F-BAC8-B5AB57D340C4}" dt="2023-11-03T12:49:29.604" v="4" actId="478"/>
          <ac:picMkLst>
            <pc:docMk/>
            <pc:sldMk cId="3792583645" sldId="602"/>
            <ac:picMk id="12" creationId="{7101E23D-223C-54C7-9E23-85140543DDF5}"/>
          </ac:picMkLst>
        </pc:picChg>
        <pc:picChg chg="del">
          <ac:chgData name="Chen Zhan" userId="9bf1158d-5ec6-44ed-8784-22fed4df2891" providerId="ADAL" clId="{92B4F973-234A-4F6F-BAC8-B5AB57D340C4}" dt="2023-11-03T12:49:32.779" v="7" actId="478"/>
          <ac:picMkLst>
            <pc:docMk/>
            <pc:sldMk cId="3792583645" sldId="602"/>
            <ac:picMk id="14" creationId="{A8B771CE-298B-AD19-7E48-EAD4403A7C46}"/>
          </ac:picMkLst>
        </pc:picChg>
        <pc:picChg chg="del">
          <ac:chgData name="Chen Zhan" userId="9bf1158d-5ec6-44ed-8784-22fed4df2891" providerId="ADAL" clId="{92B4F973-234A-4F6F-BAC8-B5AB57D340C4}" dt="2023-11-03T12:49:27.800" v="2" actId="478"/>
          <ac:picMkLst>
            <pc:docMk/>
            <pc:sldMk cId="3792583645" sldId="602"/>
            <ac:picMk id="1026" creationId="{F46E956E-C624-7BAA-BFE3-74F9CEB17069}"/>
          </ac:picMkLst>
        </pc:picChg>
      </pc:sldChg>
      <pc:sldChg chg="addSp modSp add mod modNotesTx">
        <pc:chgData name="Chen Zhan" userId="9bf1158d-5ec6-44ed-8784-22fed4df2891" providerId="ADAL" clId="{92B4F973-234A-4F6F-BAC8-B5AB57D340C4}" dt="2023-11-03T13:28:55.777" v="264" actId="5793"/>
        <pc:sldMkLst>
          <pc:docMk/>
          <pc:sldMk cId="445610513" sldId="603"/>
        </pc:sldMkLst>
        <pc:spChg chg="mod">
          <ac:chgData name="Chen Zhan" userId="9bf1158d-5ec6-44ed-8784-22fed4df2891" providerId="ADAL" clId="{92B4F973-234A-4F6F-BAC8-B5AB57D340C4}" dt="2023-11-03T13:28:55.777" v="264" actId="5793"/>
          <ac:spMkLst>
            <pc:docMk/>
            <pc:sldMk cId="445610513" sldId="603"/>
            <ac:spMk id="5" creationId="{A2A39AA5-5FE1-53F5-280C-AD3DFCACB99B}"/>
          </ac:spMkLst>
        </pc:spChg>
        <pc:picChg chg="add mod">
          <ac:chgData name="Chen Zhan" userId="9bf1158d-5ec6-44ed-8784-22fed4df2891" providerId="ADAL" clId="{92B4F973-234A-4F6F-BAC8-B5AB57D340C4}" dt="2023-11-03T13:28:17.340" v="256" actId="1076"/>
          <ac:picMkLst>
            <pc:docMk/>
            <pc:sldMk cId="445610513" sldId="603"/>
            <ac:picMk id="1026" creationId="{27E3C5BE-EE26-7EEB-409E-B474C47513DA}"/>
          </ac:picMkLst>
        </pc:picChg>
      </pc:sldChg>
    </pc:docChg>
  </pc:docChgLst>
  <pc:docChgLst>
    <pc:chgData name="Chen Zhan" userId="f3586c81a9032f11" providerId="LiveId" clId="{740F2DFD-F4E9-4E56-978E-275BE3B911C6}"/>
    <pc:docChg chg="undo custSel addSld modSld">
      <pc:chgData name="Chen Zhan" userId="f3586c81a9032f11" providerId="LiveId" clId="{740F2DFD-F4E9-4E56-978E-275BE3B911C6}" dt="2023-11-03T02:46:04.235" v="136" actId="122"/>
      <pc:docMkLst>
        <pc:docMk/>
      </pc:docMkLst>
      <pc:sldChg chg="modSp modNotesTx">
        <pc:chgData name="Chen Zhan" userId="f3586c81a9032f11" providerId="LiveId" clId="{740F2DFD-F4E9-4E56-978E-275BE3B911C6}" dt="2023-11-03T02:37:42.020" v="9" actId="6549"/>
        <pc:sldMkLst>
          <pc:docMk/>
          <pc:sldMk cId="3559627581" sldId="600"/>
        </pc:sldMkLst>
        <pc:picChg chg="mod">
          <ac:chgData name="Chen Zhan" userId="f3586c81a9032f11" providerId="LiveId" clId="{740F2DFD-F4E9-4E56-978E-275BE3B911C6}" dt="2023-11-02T13:26:39.564" v="3" actId="14100"/>
          <ac:picMkLst>
            <pc:docMk/>
            <pc:sldMk cId="3559627581" sldId="600"/>
            <ac:picMk id="5" creationId="{4FB7A657-7770-C46F-00AA-8B46513E348D}"/>
          </ac:picMkLst>
        </pc:picChg>
      </pc:sldChg>
      <pc:sldChg chg="addSp delSp modSp add mod modClrScheme modAnim chgLayout">
        <pc:chgData name="Chen Zhan" userId="f3586c81a9032f11" providerId="LiveId" clId="{740F2DFD-F4E9-4E56-978E-275BE3B911C6}" dt="2023-11-03T02:46:04.235" v="136" actId="122"/>
        <pc:sldMkLst>
          <pc:docMk/>
          <pc:sldMk cId="21695901" sldId="601"/>
        </pc:sldMkLst>
        <pc:spChg chg="mod">
          <ac:chgData name="Chen Zhan" userId="f3586c81a9032f11" providerId="LiveId" clId="{740F2DFD-F4E9-4E56-978E-275BE3B911C6}" dt="2023-11-03T02:38:43.527" v="18" actId="26606"/>
          <ac:spMkLst>
            <pc:docMk/>
            <pc:sldMk cId="21695901" sldId="601"/>
            <ac:spMk id="2" creationId="{9782833E-812D-62D1-E74D-E2DE6C5E6AF7}"/>
          </ac:spMkLst>
        </pc:spChg>
        <pc:spChg chg="mod">
          <ac:chgData name="Chen Zhan" userId="f3586c81a9032f11" providerId="LiveId" clId="{740F2DFD-F4E9-4E56-978E-275BE3B911C6}" dt="2023-11-03T02:38:43.527" v="18" actId="26606"/>
          <ac:spMkLst>
            <pc:docMk/>
            <pc:sldMk cId="21695901" sldId="601"/>
            <ac:spMk id="3" creationId="{FF6235D8-CE49-837B-BCF8-FF74ECB3005B}"/>
          </ac:spMkLst>
        </pc:spChg>
        <pc:spChg chg="mod">
          <ac:chgData name="Chen Zhan" userId="f3586c81a9032f11" providerId="LiveId" clId="{740F2DFD-F4E9-4E56-978E-275BE3B911C6}" dt="2023-11-03T02:38:43.527" v="18" actId="26606"/>
          <ac:spMkLst>
            <pc:docMk/>
            <pc:sldMk cId="21695901" sldId="601"/>
            <ac:spMk id="4" creationId="{043776DB-0BC4-4325-ECCD-0CA91E889DFF}"/>
          </ac:spMkLst>
        </pc:spChg>
        <pc:spChg chg="add mod">
          <ac:chgData name="Chen Zhan" userId="f3586c81a9032f11" providerId="LiveId" clId="{740F2DFD-F4E9-4E56-978E-275BE3B911C6}" dt="2023-11-03T02:44:02.553" v="47" actId="1076"/>
          <ac:spMkLst>
            <pc:docMk/>
            <pc:sldMk cId="21695901" sldId="601"/>
            <ac:spMk id="6" creationId="{BAB3454F-64EF-9CA7-9C74-E83937BD052B}"/>
          </ac:spMkLst>
        </pc:spChg>
        <pc:spChg chg="del">
          <ac:chgData name="Chen Zhan" userId="f3586c81a9032f11" providerId="LiveId" clId="{740F2DFD-F4E9-4E56-978E-275BE3B911C6}" dt="2023-11-03T02:36:33.809" v="5" actId="478"/>
          <ac:spMkLst>
            <pc:docMk/>
            <pc:sldMk cId="21695901" sldId="601"/>
            <ac:spMk id="9" creationId="{D13676B9-05F2-6F98-A5D1-BB77C2AD6B6E}"/>
          </ac:spMkLst>
        </pc:spChg>
        <pc:spChg chg="add mod">
          <ac:chgData name="Chen Zhan" userId="f3586c81a9032f11" providerId="LiveId" clId="{740F2DFD-F4E9-4E56-978E-275BE3B911C6}" dt="2023-11-03T02:46:04.235" v="136" actId="122"/>
          <ac:spMkLst>
            <pc:docMk/>
            <pc:sldMk cId="21695901" sldId="601"/>
            <ac:spMk id="15" creationId="{1E0F85C6-C705-C4B7-9E3B-E93027F23F7D}"/>
          </ac:spMkLst>
        </pc:spChg>
        <pc:spChg chg="add del mod">
          <ac:chgData name="Chen Zhan" userId="f3586c81a9032f11" providerId="LiveId" clId="{740F2DFD-F4E9-4E56-978E-275BE3B911C6}" dt="2023-11-03T02:43:25.976" v="38" actId="478"/>
          <ac:spMkLst>
            <pc:docMk/>
            <pc:sldMk cId="21695901" sldId="601"/>
            <ac:spMk id="1028" creationId="{3DF942A3-489A-F1FA-7EAA-46697BD47CB9}"/>
          </ac:spMkLst>
        </pc:spChg>
        <pc:spChg chg="add del mod">
          <ac:chgData name="Chen Zhan" userId="f3586c81a9032f11" providerId="LiveId" clId="{740F2DFD-F4E9-4E56-978E-275BE3B911C6}" dt="2023-11-03T02:38:36.157" v="17" actId="26606"/>
          <ac:spMkLst>
            <pc:docMk/>
            <pc:sldMk cId="21695901" sldId="601"/>
            <ac:spMk id="1031" creationId="{766CBED4-7991-FD58-632A-BDBA14683191}"/>
          </ac:spMkLst>
        </pc:spChg>
        <pc:picChg chg="del">
          <ac:chgData name="Chen Zhan" userId="f3586c81a9032f11" providerId="LiveId" clId="{740F2DFD-F4E9-4E56-978E-275BE3B911C6}" dt="2023-11-03T02:36:35.297" v="6" actId="478"/>
          <ac:picMkLst>
            <pc:docMk/>
            <pc:sldMk cId="21695901" sldId="601"/>
            <ac:picMk id="5" creationId="{4FB7A657-7770-C46F-00AA-8B46513E348D}"/>
          </ac:picMkLst>
        </pc:picChg>
        <pc:picChg chg="del">
          <ac:chgData name="Chen Zhan" userId="f3586c81a9032f11" providerId="LiveId" clId="{740F2DFD-F4E9-4E56-978E-275BE3B911C6}" dt="2023-11-03T02:36:37.799" v="7" actId="478"/>
          <ac:picMkLst>
            <pc:docMk/>
            <pc:sldMk cId="21695901" sldId="601"/>
            <ac:picMk id="7" creationId="{2046D308-9EB6-64E1-F6CB-97354177A9AA}"/>
          </ac:picMkLst>
        </pc:picChg>
        <pc:picChg chg="add del mod">
          <ac:chgData name="Chen Zhan" userId="f3586c81a9032f11" providerId="LiveId" clId="{740F2DFD-F4E9-4E56-978E-275BE3B911C6}" dt="2023-11-03T02:42:37.696" v="34" actId="478"/>
          <ac:picMkLst>
            <pc:docMk/>
            <pc:sldMk cId="21695901" sldId="601"/>
            <ac:picMk id="10" creationId="{BF1AA7E4-A070-59FB-11E1-ED13762B5377}"/>
          </ac:picMkLst>
        </pc:picChg>
        <pc:picChg chg="add mod">
          <ac:chgData name="Chen Zhan" userId="f3586c81a9032f11" providerId="LiveId" clId="{740F2DFD-F4E9-4E56-978E-275BE3B911C6}" dt="2023-11-03T02:44:04.913" v="48" actId="1076"/>
          <ac:picMkLst>
            <pc:docMk/>
            <pc:sldMk cId="21695901" sldId="601"/>
            <ac:picMk id="12" creationId="{7101E23D-223C-54C7-9E23-85140543DDF5}"/>
          </ac:picMkLst>
        </pc:picChg>
        <pc:picChg chg="add mod">
          <ac:chgData name="Chen Zhan" userId="f3586c81a9032f11" providerId="LiveId" clId="{740F2DFD-F4E9-4E56-978E-275BE3B911C6}" dt="2023-11-03T02:43:45.667" v="44" actId="1076"/>
          <ac:picMkLst>
            <pc:docMk/>
            <pc:sldMk cId="21695901" sldId="601"/>
            <ac:picMk id="14" creationId="{A8B771CE-298B-AD19-7E48-EAD4403A7C46}"/>
          </ac:picMkLst>
        </pc:picChg>
        <pc:picChg chg="add mod ord">
          <ac:chgData name="Chen Zhan" userId="f3586c81a9032f11" providerId="LiveId" clId="{740F2DFD-F4E9-4E56-978E-275BE3B911C6}" dt="2023-11-03T02:43:42.116" v="43" actId="1076"/>
          <ac:picMkLst>
            <pc:docMk/>
            <pc:sldMk cId="21695901" sldId="601"/>
            <ac:picMk id="1026" creationId="{F46E956E-C624-7BAA-BFE3-74F9CEB1706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54BDF0-7C71-47DD-B95A-BF0B83F8F9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14F14B-DABA-4345-AE41-3204925FA5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Imagine sorting your wardrobe:</a:t>
          </a:r>
          <a:endParaRPr lang="en-US"/>
        </a:p>
      </dgm:t>
    </dgm:pt>
    <dgm:pt modelId="{DC1447E8-4FF9-423D-8233-771919849F52}" type="parTrans" cxnId="{2AC22163-222B-4C4F-9863-FC410ACD20A9}">
      <dgm:prSet/>
      <dgm:spPr/>
      <dgm:t>
        <a:bodyPr/>
        <a:lstStyle/>
        <a:p>
          <a:endParaRPr lang="en-US"/>
        </a:p>
      </dgm:t>
    </dgm:pt>
    <dgm:pt modelId="{5943EBB5-9815-4558-80A6-2F58A859320A}" type="sibTrans" cxnId="{2AC22163-222B-4C4F-9863-FC410ACD20A9}">
      <dgm:prSet/>
      <dgm:spPr/>
      <dgm:t>
        <a:bodyPr/>
        <a:lstStyle/>
        <a:p>
          <a:endParaRPr lang="en-US"/>
        </a:p>
      </dgm:t>
    </dgm:pt>
    <dgm:pt modelId="{76129944-ACCE-46C9-A159-2A321AD495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You could group cloths by:</a:t>
          </a:r>
          <a:endParaRPr lang="en-US" dirty="0"/>
        </a:p>
      </dgm:t>
    </dgm:pt>
    <dgm:pt modelId="{2D81D6CB-D711-46EE-8E9A-E49032AC74DE}" type="parTrans" cxnId="{3643AA3B-0171-469B-87A1-7F5E2A0292BC}">
      <dgm:prSet/>
      <dgm:spPr/>
      <dgm:t>
        <a:bodyPr/>
        <a:lstStyle/>
        <a:p>
          <a:endParaRPr lang="en-US"/>
        </a:p>
      </dgm:t>
    </dgm:pt>
    <dgm:pt modelId="{8399A955-81D0-4A5C-AE10-B54E491C66A1}" type="sibTrans" cxnId="{3643AA3B-0171-469B-87A1-7F5E2A0292BC}">
      <dgm:prSet/>
      <dgm:spPr/>
      <dgm:t>
        <a:bodyPr/>
        <a:lstStyle/>
        <a:p>
          <a:endParaRPr lang="en-US"/>
        </a:p>
      </dgm:t>
    </dgm:pt>
    <dgm:pt modelId="{A9D225FE-9486-4871-A31F-574A552952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Color (all blacks together)</a:t>
          </a:r>
          <a:endParaRPr lang="en-US"/>
        </a:p>
      </dgm:t>
    </dgm:pt>
    <dgm:pt modelId="{6D5C88D2-2D64-4E35-84C7-F5B292563BA6}" type="parTrans" cxnId="{477684D7-EE06-4E72-8CCB-B3A048F87248}">
      <dgm:prSet/>
      <dgm:spPr/>
      <dgm:t>
        <a:bodyPr/>
        <a:lstStyle/>
        <a:p>
          <a:endParaRPr lang="en-US"/>
        </a:p>
      </dgm:t>
    </dgm:pt>
    <dgm:pt modelId="{0E1272C5-FA52-4F73-BA58-D066560B6DFB}" type="sibTrans" cxnId="{477684D7-EE06-4E72-8CCB-B3A048F87248}">
      <dgm:prSet/>
      <dgm:spPr/>
      <dgm:t>
        <a:bodyPr/>
        <a:lstStyle/>
        <a:p>
          <a:endParaRPr lang="en-US"/>
        </a:p>
      </dgm:t>
    </dgm:pt>
    <dgm:pt modelId="{108E374E-3A05-438C-9732-3A38651D60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Type (shirts, dresses, skirts, jackets)</a:t>
          </a:r>
          <a:endParaRPr lang="en-US"/>
        </a:p>
      </dgm:t>
    </dgm:pt>
    <dgm:pt modelId="{F8054E58-D754-4315-BDCC-93216AE7001B}" type="parTrans" cxnId="{285792A6-0478-4B0D-9C1C-F233B9329C35}">
      <dgm:prSet/>
      <dgm:spPr/>
      <dgm:t>
        <a:bodyPr/>
        <a:lstStyle/>
        <a:p>
          <a:endParaRPr lang="en-US"/>
        </a:p>
      </dgm:t>
    </dgm:pt>
    <dgm:pt modelId="{DC9FDE71-6412-431D-92D5-BEE1891C607E}" type="sibTrans" cxnId="{285792A6-0478-4B0D-9C1C-F233B9329C35}">
      <dgm:prSet/>
      <dgm:spPr/>
      <dgm:t>
        <a:bodyPr/>
        <a:lstStyle/>
        <a:p>
          <a:endParaRPr lang="en-US"/>
        </a:p>
      </dgm:t>
    </dgm:pt>
    <dgm:pt modelId="{7FAA687A-DF58-4B81-B57A-1D94F85B09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Season (summer, winter)</a:t>
          </a:r>
          <a:endParaRPr lang="en-US"/>
        </a:p>
      </dgm:t>
    </dgm:pt>
    <dgm:pt modelId="{2916205A-92DB-444E-A9D6-9E7AE3AD2213}" type="parTrans" cxnId="{3E502BE9-D6E4-4BFA-B192-598BDAE4C343}">
      <dgm:prSet/>
      <dgm:spPr/>
      <dgm:t>
        <a:bodyPr/>
        <a:lstStyle/>
        <a:p>
          <a:endParaRPr lang="en-US"/>
        </a:p>
      </dgm:t>
    </dgm:pt>
    <dgm:pt modelId="{245D65BE-8A67-4049-BB9C-2F5A30932059}" type="sibTrans" cxnId="{3E502BE9-D6E4-4BFA-B192-598BDAE4C343}">
      <dgm:prSet/>
      <dgm:spPr/>
      <dgm:t>
        <a:bodyPr/>
        <a:lstStyle/>
        <a:p>
          <a:endParaRPr lang="en-US"/>
        </a:p>
      </dgm:t>
    </dgm:pt>
    <dgm:pt modelId="{D1681E55-4AC0-463A-94E5-B804143E18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That’s clustering – grouping similar items.</a:t>
          </a:r>
          <a:endParaRPr lang="en-US"/>
        </a:p>
      </dgm:t>
    </dgm:pt>
    <dgm:pt modelId="{052DBD5A-A101-4A98-B596-5393EC46578E}" type="parTrans" cxnId="{CEEB1944-9175-4D72-B031-BA521478C76E}">
      <dgm:prSet/>
      <dgm:spPr/>
      <dgm:t>
        <a:bodyPr/>
        <a:lstStyle/>
        <a:p>
          <a:endParaRPr lang="en-US"/>
        </a:p>
      </dgm:t>
    </dgm:pt>
    <dgm:pt modelId="{3BE60ADC-947C-4B66-97D0-DBE0DFC4782A}" type="sibTrans" cxnId="{CEEB1944-9175-4D72-B031-BA521478C76E}">
      <dgm:prSet/>
      <dgm:spPr/>
      <dgm:t>
        <a:bodyPr/>
        <a:lstStyle/>
        <a:p>
          <a:endParaRPr lang="en-US"/>
        </a:p>
      </dgm:t>
    </dgm:pt>
    <dgm:pt modelId="{1D6FC32F-26EA-495D-8966-C2838E7890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That’s unsupervised – no told you how, you figured it out yourself</a:t>
          </a:r>
          <a:endParaRPr lang="en-US"/>
        </a:p>
      </dgm:t>
    </dgm:pt>
    <dgm:pt modelId="{6174652F-66CB-4E28-A899-27418ADB0EC0}" type="parTrans" cxnId="{EE83697B-36A4-402F-8E44-DE5384DE816F}">
      <dgm:prSet/>
      <dgm:spPr/>
      <dgm:t>
        <a:bodyPr/>
        <a:lstStyle/>
        <a:p>
          <a:endParaRPr lang="en-US"/>
        </a:p>
      </dgm:t>
    </dgm:pt>
    <dgm:pt modelId="{C1A8FE0E-93FB-400F-989D-BFDEFF997D9D}" type="sibTrans" cxnId="{EE83697B-36A4-402F-8E44-DE5384DE816F}">
      <dgm:prSet/>
      <dgm:spPr/>
      <dgm:t>
        <a:bodyPr/>
        <a:lstStyle/>
        <a:p>
          <a:endParaRPr lang="en-US"/>
        </a:p>
      </dgm:t>
    </dgm:pt>
    <dgm:pt modelId="{3F5EA5D2-6C54-4A51-9A7A-80A83941981E}" type="pres">
      <dgm:prSet presAssocID="{CB54BDF0-7C71-47DD-B95A-BF0B83F8F926}" presName="root" presStyleCnt="0">
        <dgm:presLayoutVars>
          <dgm:dir/>
          <dgm:resizeHandles val="exact"/>
        </dgm:presLayoutVars>
      </dgm:prSet>
      <dgm:spPr/>
    </dgm:pt>
    <dgm:pt modelId="{38439A55-DC33-4596-BD4A-FBCB837FACB0}" type="pres">
      <dgm:prSet presAssocID="{F114F14B-DABA-4345-AE41-3204925FA5D7}" presName="compNode" presStyleCnt="0"/>
      <dgm:spPr/>
    </dgm:pt>
    <dgm:pt modelId="{26E0D333-A0C7-402E-AEFC-1588152DF67C}" type="pres">
      <dgm:prSet presAssocID="{F114F14B-DABA-4345-AE41-3204925FA5D7}" presName="bgRect" presStyleLbl="bgShp" presStyleIdx="0" presStyleCnt="4"/>
      <dgm:spPr/>
    </dgm:pt>
    <dgm:pt modelId="{5817355E-2162-4E70-B526-219C8244B22C}" type="pres">
      <dgm:prSet presAssocID="{F114F14B-DABA-4345-AE41-3204925FA5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C1179FBB-930A-497F-9BA8-98C41914DCF7}" type="pres">
      <dgm:prSet presAssocID="{F114F14B-DABA-4345-AE41-3204925FA5D7}" presName="spaceRect" presStyleCnt="0"/>
      <dgm:spPr/>
    </dgm:pt>
    <dgm:pt modelId="{747A1B04-D62B-4FBB-92D1-135F1C201FB6}" type="pres">
      <dgm:prSet presAssocID="{F114F14B-DABA-4345-AE41-3204925FA5D7}" presName="parTx" presStyleLbl="revTx" presStyleIdx="0" presStyleCnt="5">
        <dgm:presLayoutVars>
          <dgm:chMax val="0"/>
          <dgm:chPref val="0"/>
        </dgm:presLayoutVars>
      </dgm:prSet>
      <dgm:spPr/>
    </dgm:pt>
    <dgm:pt modelId="{AF0C0727-6A5D-4F8B-AA94-4A08CB53FD42}" type="pres">
      <dgm:prSet presAssocID="{5943EBB5-9815-4558-80A6-2F58A859320A}" presName="sibTrans" presStyleCnt="0"/>
      <dgm:spPr/>
    </dgm:pt>
    <dgm:pt modelId="{D8437FDE-CC6A-4B61-804A-10DE55DC3F3F}" type="pres">
      <dgm:prSet presAssocID="{76129944-ACCE-46C9-A159-2A321AD49534}" presName="compNode" presStyleCnt="0"/>
      <dgm:spPr/>
    </dgm:pt>
    <dgm:pt modelId="{054C4F0B-91F8-4316-BE9A-9CA838CFB967}" type="pres">
      <dgm:prSet presAssocID="{76129944-ACCE-46C9-A159-2A321AD49534}" presName="bgRect" presStyleLbl="bgShp" presStyleIdx="1" presStyleCnt="4"/>
      <dgm:spPr/>
    </dgm:pt>
    <dgm:pt modelId="{71F02033-9FB5-4399-A0EA-B631E1FEE97E}" type="pres">
      <dgm:prSet presAssocID="{76129944-ACCE-46C9-A159-2A321AD495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irt"/>
        </a:ext>
      </dgm:extLst>
    </dgm:pt>
    <dgm:pt modelId="{3253EFF0-1FC5-4360-B07C-9B6C84E27EBB}" type="pres">
      <dgm:prSet presAssocID="{76129944-ACCE-46C9-A159-2A321AD49534}" presName="spaceRect" presStyleCnt="0"/>
      <dgm:spPr/>
    </dgm:pt>
    <dgm:pt modelId="{1D734C74-8A66-4A97-BB83-BEC3410308C9}" type="pres">
      <dgm:prSet presAssocID="{76129944-ACCE-46C9-A159-2A321AD49534}" presName="parTx" presStyleLbl="revTx" presStyleIdx="1" presStyleCnt="5">
        <dgm:presLayoutVars>
          <dgm:chMax val="0"/>
          <dgm:chPref val="0"/>
        </dgm:presLayoutVars>
      </dgm:prSet>
      <dgm:spPr/>
    </dgm:pt>
    <dgm:pt modelId="{0DC1824D-8C51-4C5F-8F1A-231F2F82BE47}" type="pres">
      <dgm:prSet presAssocID="{76129944-ACCE-46C9-A159-2A321AD49534}" presName="desTx" presStyleLbl="revTx" presStyleIdx="2" presStyleCnt="5">
        <dgm:presLayoutVars/>
      </dgm:prSet>
      <dgm:spPr/>
    </dgm:pt>
    <dgm:pt modelId="{8E28B7EA-CDF9-4C3D-B5D4-14964AD78BCC}" type="pres">
      <dgm:prSet presAssocID="{8399A955-81D0-4A5C-AE10-B54E491C66A1}" presName="sibTrans" presStyleCnt="0"/>
      <dgm:spPr/>
    </dgm:pt>
    <dgm:pt modelId="{56396AB2-0F3B-40CC-AEE1-500F112D90A1}" type="pres">
      <dgm:prSet presAssocID="{D1681E55-4AC0-463A-94E5-B804143E1809}" presName="compNode" presStyleCnt="0"/>
      <dgm:spPr/>
    </dgm:pt>
    <dgm:pt modelId="{7F47E5F7-430C-447F-9407-21168C1290C0}" type="pres">
      <dgm:prSet presAssocID="{D1681E55-4AC0-463A-94E5-B804143E1809}" presName="bgRect" presStyleLbl="bgShp" presStyleIdx="2" presStyleCnt="4"/>
      <dgm:spPr/>
    </dgm:pt>
    <dgm:pt modelId="{1E49EB67-95E6-4894-AE91-DAFCF7C997D7}" type="pres">
      <dgm:prSet presAssocID="{D1681E55-4AC0-463A-94E5-B804143E18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DC35665-ED4D-4AFC-B9CD-C9C06DAF82F3}" type="pres">
      <dgm:prSet presAssocID="{D1681E55-4AC0-463A-94E5-B804143E1809}" presName="spaceRect" presStyleCnt="0"/>
      <dgm:spPr/>
    </dgm:pt>
    <dgm:pt modelId="{EBD9E332-B539-43DF-9C30-0608575D0331}" type="pres">
      <dgm:prSet presAssocID="{D1681E55-4AC0-463A-94E5-B804143E1809}" presName="parTx" presStyleLbl="revTx" presStyleIdx="3" presStyleCnt="5">
        <dgm:presLayoutVars>
          <dgm:chMax val="0"/>
          <dgm:chPref val="0"/>
        </dgm:presLayoutVars>
      </dgm:prSet>
      <dgm:spPr/>
    </dgm:pt>
    <dgm:pt modelId="{B34FA2F1-B85B-467B-B85F-952DDDDCC575}" type="pres">
      <dgm:prSet presAssocID="{3BE60ADC-947C-4B66-97D0-DBE0DFC4782A}" presName="sibTrans" presStyleCnt="0"/>
      <dgm:spPr/>
    </dgm:pt>
    <dgm:pt modelId="{EAC9A371-06CD-4367-B90F-05EAF8B927AD}" type="pres">
      <dgm:prSet presAssocID="{1D6FC32F-26EA-495D-8966-C2838E7890B4}" presName="compNode" presStyleCnt="0"/>
      <dgm:spPr/>
    </dgm:pt>
    <dgm:pt modelId="{9550FEF2-AE5F-473B-85B9-CF6A6EC06D84}" type="pres">
      <dgm:prSet presAssocID="{1D6FC32F-26EA-495D-8966-C2838E7890B4}" presName="bgRect" presStyleLbl="bgShp" presStyleIdx="3" presStyleCnt="4"/>
      <dgm:spPr/>
    </dgm:pt>
    <dgm:pt modelId="{E2DA10D8-2A14-4C47-A892-2BE58989BBC6}" type="pres">
      <dgm:prSet presAssocID="{1D6FC32F-26EA-495D-8966-C2838E7890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43403B8E-0735-4213-B1F9-AC27DA40AF07}" type="pres">
      <dgm:prSet presAssocID="{1D6FC32F-26EA-495D-8966-C2838E7890B4}" presName="spaceRect" presStyleCnt="0"/>
      <dgm:spPr/>
    </dgm:pt>
    <dgm:pt modelId="{6EDC51A3-FEAF-41C0-95EB-7D9FBDAB5F19}" type="pres">
      <dgm:prSet presAssocID="{1D6FC32F-26EA-495D-8966-C2838E7890B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847A707-A3BC-4999-8A31-4FACF9DDB192}" type="presOf" srcId="{A9D225FE-9486-4871-A31F-574A552952F0}" destId="{0DC1824D-8C51-4C5F-8F1A-231F2F82BE47}" srcOrd="0" destOrd="0" presId="urn:microsoft.com/office/officeart/2018/2/layout/IconVerticalSolidList"/>
    <dgm:cxn modelId="{1DFE7D28-F91C-418C-AC03-16E20B5BFA3E}" type="presOf" srcId="{76129944-ACCE-46C9-A159-2A321AD49534}" destId="{1D734C74-8A66-4A97-BB83-BEC3410308C9}" srcOrd="0" destOrd="0" presId="urn:microsoft.com/office/officeart/2018/2/layout/IconVerticalSolidList"/>
    <dgm:cxn modelId="{3643AA3B-0171-469B-87A1-7F5E2A0292BC}" srcId="{CB54BDF0-7C71-47DD-B95A-BF0B83F8F926}" destId="{76129944-ACCE-46C9-A159-2A321AD49534}" srcOrd="1" destOrd="0" parTransId="{2D81D6CB-D711-46EE-8E9A-E49032AC74DE}" sibTransId="{8399A955-81D0-4A5C-AE10-B54E491C66A1}"/>
    <dgm:cxn modelId="{2AC22163-222B-4C4F-9863-FC410ACD20A9}" srcId="{CB54BDF0-7C71-47DD-B95A-BF0B83F8F926}" destId="{F114F14B-DABA-4345-AE41-3204925FA5D7}" srcOrd="0" destOrd="0" parTransId="{DC1447E8-4FF9-423D-8233-771919849F52}" sibTransId="{5943EBB5-9815-4558-80A6-2F58A859320A}"/>
    <dgm:cxn modelId="{CEEB1944-9175-4D72-B031-BA521478C76E}" srcId="{CB54BDF0-7C71-47DD-B95A-BF0B83F8F926}" destId="{D1681E55-4AC0-463A-94E5-B804143E1809}" srcOrd="2" destOrd="0" parTransId="{052DBD5A-A101-4A98-B596-5393EC46578E}" sibTransId="{3BE60ADC-947C-4B66-97D0-DBE0DFC4782A}"/>
    <dgm:cxn modelId="{E2376F76-20DC-4139-B624-9821E0092035}" type="presOf" srcId="{7FAA687A-DF58-4B81-B57A-1D94F85B0989}" destId="{0DC1824D-8C51-4C5F-8F1A-231F2F82BE47}" srcOrd="0" destOrd="2" presId="urn:microsoft.com/office/officeart/2018/2/layout/IconVerticalSolidList"/>
    <dgm:cxn modelId="{EE83697B-36A4-402F-8E44-DE5384DE816F}" srcId="{CB54BDF0-7C71-47DD-B95A-BF0B83F8F926}" destId="{1D6FC32F-26EA-495D-8966-C2838E7890B4}" srcOrd="3" destOrd="0" parTransId="{6174652F-66CB-4E28-A899-27418ADB0EC0}" sibTransId="{C1A8FE0E-93FB-400F-989D-BFDEFF997D9D}"/>
    <dgm:cxn modelId="{D7780A83-732D-485B-A477-7ECF92733608}" type="presOf" srcId="{CB54BDF0-7C71-47DD-B95A-BF0B83F8F926}" destId="{3F5EA5D2-6C54-4A51-9A7A-80A83941981E}" srcOrd="0" destOrd="0" presId="urn:microsoft.com/office/officeart/2018/2/layout/IconVerticalSolidList"/>
    <dgm:cxn modelId="{606C3E9D-8420-4D7F-8441-BE3AF457F5F7}" type="presOf" srcId="{1D6FC32F-26EA-495D-8966-C2838E7890B4}" destId="{6EDC51A3-FEAF-41C0-95EB-7D9FBDAB5F19}" srcOrd="0" destOrd="0" presId="urn:microsoft.com/office/officeart/2018/2/layout/IconVerticalSolidList"/>
    <dgm:cxn modelId="{276D3AA0-B9C5-42AC-9BD3-2C554FDC5BC9}" type="presOf" srcId="{D1681E55-4AC0-463A-94E5-B804143E1809}" destId="{EBD9E332-B539-43DF-9C30-0608575D0331}" srcOrd="0" destOrd="0" presId="urn:microsoft.com/office/officeart/2018/2/layout/IconVerticalSolidList"/>
    <dgm:cxn modelId="{285792A6-0478-4B0D-9C1C-F233B9329C35}" srcId="{76129944-ACCE-46C9-A159-2A321AD49534}" destId="{108E374E-3A05-438C-9732-3A38651D6093}" srcOrd="1" destOrd="0" parTransId="{F8054E58-D754-4315-BDCC-93216AE7001B}" sibTransId="{DC9FDE71-6412-431D-92D5-BEE1891C607E}"/>
    <dgm:cxn modelId="{A0DBA0BC-1BB3-4DFC-BFC2-4D9EF3CDAEC6}" type="presOf" srcId="{108E374E-3A05-438C-9732-3A38651D6093}" destId="{0DC1824D-8C51-4C5F-8F1A-231F2F82BE47}" srcOrd="0" destOrd="1" presId="urn:microsoft.com/office/officeart/2018/2/layout/IconVerticalSolidList"/>
    <dgm:cxn modelId="{477684D7-EE06-4E72-8CCB-B3A048F87248}" srcId="{76129944-ACCE-46C9-A159-2A321AD49534}" destId="{A9D225FE-9486-4871-A31F-574A552952F0}" srcOrd="0" destOrd="0" parTransId="{6D5C88D2-2D64-4E35-84C7-F5B292563BA6}" sibTransId="{0E1272C5-FA52-4F73-BA58-D066560B6DFB}"/>
    <dgm:cxn modelId="{3E502BE9-D6E4-4BFA-B192-598BDAE4C343}" srcId="{76129944-ACCE-46C9-A159-2A321AD49534}" destId="{7FAA687A-DF58-4B81-B57A-1D94F85B0989}" srcOrd="2" destOrd="0" parTransId="{2916205A-92DB-444E-A9D6-9E7AE3AD2213}" sibTransId="{245D65BE-8A67-4049-BB9C-2F5A30932059}"/>
    <dgm:cxn modelId="{9EDD0DFF-9193-4199-ACC4-8C1904C92D33}" type="presOf" srcId="{F114F14B-DABA-4345-AE41-3204925FA5D7}" destId="{747A1B04-D62B-4FBB-92D1-135F1C201FB6}" srcOrd="0" destOrd="0" presId="urn:microsoft.com/office/officeart/2018/2/layout/IconVerticalSolidList"/>
    <dgm:cxn modelId="{409F917F-C38B-4D29-B271-92065694B586}" type="presParOf" srcId="{3F5EA5D2-6C54-4A51-9A7A-80A83941981E}" destId="{38439A55-DC33-4596-BD4A-FBCB837FACB0}" srcOrd="0" destOrd="0" presId="urn:microsoft.com/office/officeart/2018/2/layout/IconVerticalSolidList"/>
    <dgm:cxn modelId="{59F88D51-1923-4069-ACF1-904429D1526E}" type="presParOf" srcId="{38439A55-DC33-4596-BD4A-FBCB837FACB0}" destId="{26E0D333-A0C7-402E-AEFC-1588152DF67C}" srcOrd="0" destOrd="0" presId="urn:microsoft.com/office/officeart/2018/2/layout/IconVerticalSolidList"/>
    <dgm:cxn modelId="{C5FE5A38-0239-49DD-BDF1-A96D309A572C}" type="presParOf" srcId="{38439A55-DC33-4596-BD4A-FBCB837FACB0}" destId="{5817355E-2162-4E70-B526-219C8244B22C}" srcOrd="1" destOrd="0" presId="urn:microsoft.com/office/officeart/2018/2/layout/IconVerticalSolidList"/>
    <dgm:cxn modelId="{CEA89FFC-0939-4C46-9192-751B9EBF1416}" type="presParOf" srcId="{38439A55-DC33-4596-BD4A-FBCB837FACB0}" destId="{C1179FBB-930A-497F-9BA8-98C41914DCF7}" srcOrd="2" destOrd="0" presId="urn:microsoft.com/office/officeart/2018/2/layout/IconVerticalSolidList"/>
    <dgm:cxn modelId="{816D6986-7A5A-41F8-B1A7-379245B47064}" type="presParOf" srcId="{38439A55-DC33-4596-BD4A-FBCB837FACB0}" destId="{747A1B04-D62B-4FBB-92D1-135F1C201FB6}" srcOrd="3" destOrd="0" presId="urn:microsoft.com/office/officeart/2018/2/layout/IconVerticalSolidList"/>
    <dgm:cxn modelId="{FF3C5650-D8A3-4C2B-91DC-616D8D61F636}" type="presParOf" srcId="{3F5EA5D2-6C54-4A51-9A7A-80A83941981E}" destId="{AF0C0727-6A5D-4F8B-AA94-4A08CB53FD42}" srcOrd="1" destOrd="0" presId="urn:microsoft.com/office/officeart/2018/2/layout/IconVerticalSolidList"/>
    <dgm:cxn modelId="{A1329843-A1ED-4955-A629-1C2015DEA0AB}" type="presParOf" srcId="{3F5EA5D2-6C54-4A51-9A7A-80A83941981E}" destId="{D8437FDE-CC6A-4B61-804A-10DE55DC3F3F}" srcOrd="2" destOrd="0" presId="urn:microsoft.com/office/officeart/2018/2/layout/IconVerticalSolidList"/>
    <dgm:cxn modelId="{E3C11C51-37DF-45CB-AD2E-65B7557F4199}" type="presParOf" srcId="{D8437FDE-CC6A-4B61-804A-10DE55DC3F3F}" destId="{054C4F0B-91F8-4316-BE9A-9CA838CFB967}" srcOrd="0" destOrd="0" presId="urn:microsoft.com/office/officeart/2018/2/layout/IconVerticalSolidList"/>
    <dgm:cxn modelId="{23C00ECC-927E-4A0B-8F53-27632A5653FD}" type="presParOf" srcId="{D8437FDE-CC6A-4B61-804A-10DE55DC3F3F}" destId="{71F02033-9FB5-4399-A0EA-B631E1FEE97E}" srcOrd="1" destOrd="0" presId="urn:microsoft.com/office/officeart/2018/2/layout/IconVerticalSolidList"/>
    <dgm:cxn modelId="{E82B55B8-5E54-4276-968F-98A1A1770DCC}" type="presParOf" srcId="{D8437FDE-CC6A-4B61-804A-10DE55DC3F3F}" destId="{3253EFF0-1FC5-4360-B07C-9B6C84E27EBB}" srcOrd="2" destOrd="0" presId="urn:microsoft.com/office/officeart/2018/2/layout/IconVerticalSolidList"/>
    <dgm:cxn modelId="{65FFADB8-560E-4F90-9B2A-AC6137F037F7}" type="presParOf" srcId="{D8437FDE-CC6A-4B61-804A-10DE55DC3F3F}" destId="{1D734C74-8A66-4A97-BB83-BEC3410308C9}" srcOrd="3" destOrd="0" presId="urn:microsoft.com/office/officeart/2018/2/layout/IconVerticalSolidList"/>
    <dgm:cxn modelId="{5B399A20-885B-49AC-BB81-37918F58552D}" type="presParOf" srcId="{D8437FDE-CC6A-4B61-804A-10DE55DC3F3F}" destId="{0DC1824D-8C51-4C5F-8F1A-231F2F82BE47}" srcOrd="4" destOrd="0" presId="urn:microsoft.com/office/officeart/2018/2/layout/IconVerticalSolidList"/>
    <dgm:cxn modelId="{24876F8E-CF6E-4A08-9FD7-DAB314455EB4}" type="presParOf" srcId="{3F5EA5D2-6C54-4A51-9A7A-80A83941981E}" destId="{8E28B7EA-CDF9-4C3D-B5D4-14964AD78BCC}" srcOrd="3" destOrd="0" presId="urn:microsoft.com/office/officeart/2018/2/layout/IconVerticalSolidList"/>
    <dgm:cxn modelId="{CC1CDBD3-E4EE-4C9D-831A-6458D409DE19}" type="presParOf" srcId="{3F5EA5D2-6C54-4A51-9A7A-80A83941981E}" destId="{56396AB2-0F3B-40CC-AEE1-500F112D90A1}" srcOrd="4" destOrd="0" presId="urn:microsoft.com/office/officeart/2018/2/layout/IconVerticalSolidList"/>
    <dgm:cxn modelId="{0469C4E6-5F09-4B71-B910-1FD0294F9267}" type="presParOf" srcId="{56396AB2-0F3B-40CC-AEE1-500F112D90A1}" destId="{7F47E5F7-430C-447F-9407-21168C1290C0}" srcOrd="0" destOrd="0" presId="urn:microsoft.com/office/officeart/2018/2/layout/IconVerticalSolidList"/>
    <dgm:cxn modelId="{A02EA5F9-5163-47D3-8AEE-BBFAE46938B1}" type="presParOf" srcId="{56396AB2-0F3B-40CC-AEE1-500F112D90A1}" destId="{1E49EB67-95E6-4894-AE91-DAFCF7C997D7}" srcOrd="1" destOrd="0" presId="urn:microsoft.com/office/officeart/2018/2/layout/IconVerticalSolidList"/>
    <dgm:cxn modelId="{6BE228EA-8244-4105-8934-403332F6A338}" type="presParOf" srcId="{56396AB2-0F3B-40CC-AEE1-500F112D90A1}" destId="{6DC35665-ED4D-4AFC-B9CD-C9C06DAF82F3}" srcOrd="2" destOrd="0" presId="urn:microsoft.com/office/officeart/2018/2/layout/IconVerticalSolidList"/>
    <dgm:cxn modelId="{F8CCF25E-2B3D-4382-9256-FE6E0CCC8B68}" type="presParOf" srcId="{56396AB2-0F3B-40CC-AEE1-500F112D90A1}" destId="{EBD9E332-B539-43DF-9C30-0608575D0331}" srcOrd="3" destOrd="0" presId="urn:microsoft.com/office/officeart/2018/2/layout/IconVerticalSolidList"/>
    <dgm:cxn modelId="{99A0DA87-974E-4554-9EDA-331948369BDB}" type="presParOf" srcId="{3F5EA5D2-6C54-4A51-9A7A-80A83941981E}" destId="{B34FA2F1-B85B-467B-B85F-952DDDDCC575}" srcOrd="5" destOrd="0" presId="urn:microsoft.com/office/officeart/2018/2/layout/IconVerticalSolidList"/>
    <dgm:cxn modelId="{52083086-A2EE-4C9B-856A-C3BE3C3C9E84}" type="presParOf" srcId="{3F5EA5D2-6C54-4A51-9A7A-80A83941981E}" destId="{EAC9A371-06CD-4367-B90F-05EAF8B927AD}" srcOrd="6" destOrd="0" presId="urn:microsoft.com/office/officeart/2018/2/layout/IconVerticalSolidList"/>
    <dgm:cxn modelId="{3F333005-3235-40A9-A13A-7FB3963F3E83}" type="presParOf" srcId="{EAC9A371-06CD-4367-B90F-05EAF8B927AD}" destId="{9550FEF2-AE5F-473B-85B9-CF6A6EC06D84}" srcOrd="0" destOrd="0" presId="urn:microsoft.com/office/officeart/2018/2/layout/IconVerticalSolidList"/>
    <dgm:cxn modelId="{CC94B48F-04C3-4B1D-AEF5-95209EDBE6B0}" type="presParOf" srcId="{EAC9A371-06CD-4367-B90F-05EAF8B927AD}" destId="{E2DA10D8-2A14-4C47-A892-2BE58989BBC6}" srcOrd="1" destOrd="0" presId="urn:microsoft.com/office/officeart/2018/2/layout/IconVerticalSolidList"/>
    <dgm:cxn modelId="{9C693344-7C4D-43D2-8161-AD281682DBA4}" type="presParOf" srcId="{EAC9A371-06CD-4367-B90F-05EAF8B927AD}" destId="{43403B8E-0735-4213-B1F9-AC27DA40AF07}" srcOrd="2" destOrd="0" presId="urn:microsoft.com/office/officeart/2018/2/layout/IconVerticalSolidList"/>
    <dgm:cxn modelId="{C012531C-69FB-44BD-8172-139393DF9F6B}" type="presParOf" srcId="{EAC9A371-06CD-4367-B90F-05EAF8B927AD}" destId="{6EDC51A3-FEAF-41C0-95EB-7D9FBDAB5F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0D333-A0C7-402E-AEFC-1588152DF67C}">
      <dsp:nvSpPr>
        <dsp:cNvPr id="0" name=""/>
        <dsp:cNvSpPr/>
      </dsp:nvSpPr>
      <dsp:spPr>
        <a:xfrm>
          <a:off x="0" y="2147"/>
          <a:ext cx="10972800" cy="10886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7355E-2162-4E70-B526-219C8244B22C}">
      <dsp:nvSpPr>
        <dsp:cNvPr id="0" name=""/>
        <dsp:cNvSpPr/>
      </dsp:nvSpPr>
      <dsp:spPr>
        <a:xfrm>
          <a:off x="329308" y="247087"/>
          <a:ext cx="598742" cy="59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A1B04-D62B-4FBB-92D1-135F1C201FB6}">
      <dsp:nvSpPr>
        <dsp:cNvPr id="0" name=""/>
        <dsp:cNvSpPr/>
      </dsp:nvSpPr>
      <dsp:spPr>
        <a:xfrm>
          <a:off x="1257358" y="2147"/>
          <a:ext cx="9715441" cy="1088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3" tIns="115213" rIns="115213" bIns="115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Imagine sorting your wardrobe:</a:t>
          </a:r>
          <a:endParaRPr lang="en-US" sz="2200" kern="1200"/>
        </a:p>
      </dsp:txBody>
      <dsp:txXfrm>
        <a:off x="1257358" y="2147"/>
        <a:ext cx="9715441" cy="1088622"/>
      </dsp:txXfrm>
    </dsp:sp>
    <dsp:sp modelId="{054C4F0B-91F8-4316-BE9A-9CA838CFB967}">
      <dsp:nvSpPr>
        <dsp:cNvPr id="0" name=""/>
        <dsp:cNvSpPr/>
      </dsp:nvSpPr>
      <dsp:spPr>
        <a:xfrm>
          <a:off x="0" y="1362925"/>
          <a:ext cx="10972800" cy="10886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02033-9FB5-4399-A0EA-B631E1FEE97E}">
      <dsp:nvSpPr>
        <dsp:cNvPr id="0" name=""/>
        <dsp:cNvSpPr/>
      </dsp:nvSpPr>
      <dsp:spPr>
        <a:xfrm>
          <a:off x="329308" y="1607865"/>
          <a:ext cx="598742" cy="598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4C74-8A66-4A97-BB83-BEC3410308C9}">
      <dsp:nvSpPr>
        <dsp:cNvPr id="0" name=""/>
        <dsp:cNvSpPr/>
      </dsp:nvSpPr>
      <dsp:spPr>
        <a:xfrm>
          <a:off x="1257358" y="1362925"/>
          <a:ext cx="4937760" cy="1088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3" tIns="115213" rIns="115213" bIns="115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You could group cloths by:</a:t>
          </a:r>
          <a:endParaRPr lang="en-US" sz="2200" kern="1200" dirty="0"/>
        </a:p>
      </dsp:txBody>
      <dsp:txXfrm>
        <a:off x="1257358" y="1362925"/>
        <a:ext cx="4937760" cy="1088622"/>
      </dsp:txXfrm>
    </dsp:sp>
    <dsp:sp modelId="{0DC1824D-8C51-4C5F-8F1A-231F2F82BE47}">
      <dsp:nvSpPr>
        <dsp:cNvPr id="0" name=""/>
        <dsp:cNvSpPr/>
      </dsp:nvSpPr>
      <dsp:spPr>
        <a:xfrm>
          <a:off x="6195118" y="1362925"/>
          <a:ext cx="4777681" cy="1088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3" tIns="115213" rIns="115213" bIns="1152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Color (all blacks together)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Type (shirts, dresses, skirts, jackets)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Season (summer, winter)</a:t>
          </a:r>
          <a:endParaRPr lang="en-US" sz="1500" kern="1200"/>
        </a:p>
      </dsp:txBody>
      <dsp:txXfrm>
        <a:off x="6195118" y="1362925"/>
        <a:ext cx="4777681" cy="1088622"/>
      </dsp:txXfrm>
    </dsp:sp>
    <dsp:sp modelId="{7F47E5F7-430C-447F-9407-21168C1290C0}">
      <dsp:nvSpPr>
        <dsp:cNvPr id="0" name=""/>
        <dsp:cNvSpPr/>
      </dsp:nvSpPr>
      <dsp:spPr>
        <a:xfrm>
          <a:off x="0" y="2723703"/>
          <a:ext cx="10972800" cy="10886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9EB67-95E6-4894-AE91-DAFCF7C997D7}">
      <dsp:nvSpPr>
        <dsp:cNvPr id="0" name=""/>
        <dsp:cNvSpPr/>
      </dsp:nvSpPr>
      <dsp:spPr>
        <a:xfrm>
          <a:off x="329308" y="2968643"/>
          <a:ext cx="598742" cy="598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9E332-B539-43DF-9C30-0608575D0331}">
      <dsp:nvSpPr>
        <dsp:cNvPr id="0" name=""/>
        <dsp:cNvSpPr/>
      </dsp:nvSpPr>
      <dsp:spPr>
        <a:xfrm>
          <a:off x="1257358" y="2723703"/>
          <a:ext cx="9715441" cy="1088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3" tIns="115213" rIns="115213" bIns="115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That’s clustering – grouping similar items.</a:t>
          </a:r>
          <a:endParaRPr lang="en-US" sz="2200" kern="1200"/>
        </a:p>
      </dsp:txBody>
      <dsp:txXfrm>
        <a:off x="1257358" y="2723703"/>
        <a:ext cx="9715441" cy="1088622"/>
      </dsp:txXfrm>
    </dsp:sp>
    <dsp:sp modelId="{9550FEF2-AE5F-473B-85B9-CF6A6EC06D84}">
      <dsp:nvSpPr>
        <dsp:cNvPr id="0" name=""/>
        <dsp:cNvSpPr/>
      </dsp:nvSpPr>
      <dsp:spPr>
        <a:xfrm>
          <a:off x="0" y="4084480"/>
          <a:ext cx="10972800" cy="10886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A10D8-2A14-4C47-A892-2BE58989BBC6}">
      <dsp:nvSpPr>
        <dsp:cNvPr id="0" name=""/>
        <dsp:cNvSpPr/>
      </dsp:nvSpPr>
      <dsp:spPr>
        <a:xfrm>
          <a:off x="329308" y="4329420"/>
          <a:ext cx="598742" cy="598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C51A3-FEAF-41C0-95EB-7D9FBDAB5F19}">
      <dsp:nvSpPr>
        <dsp:cNvPr id="0" name=""/>
        <dsp:cNvSpPr/>
      </dsp:nvSpPr>
      <dsp:spPr>
        <a:xfrm>
          <a:off x="1257358" y="4084480"/>
          <a:ext cx="9715441" cy="1088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3" tIns="115213" rIns="115213" bIns="115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That’s unsupervised – no told you how, you figured it out yourself</a:t>
          </a:r>
          <a:endParaRPr lang="en-US" sz="2200" kern="1200"/>
        </a:p>
      </dsp:txBody>
      <dsp:txXfrm>
        <a:off x="1257358" y="4084480"/>
        <a:ext cx="9715441" cy="1088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</a:defRPr>
            </a:lvl1pPr>
          </a:lstStyle>
          <a:p>
            <a:fld id="{299CFDFD-0BE4-254D-B98E-AD9CD702F1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60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</a:defRPr>
            </a:lvl1pPr>
          </a:lstStyle>
          <a:p>
            <a:fld id="{6D6AA351-6953-1E48-8EC4-68F89E579C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01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pp1306352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3"/>
              </a:rPr>
              <a:t>https://doi.org/10.3390/app13063529</a:t>
            </a:r>
            <a:endParaRPr lang="en-AU" b="1" i="0" u="none" strike="noStrike" dirty="0">
              <a:solidFill>
                <a:srgbClr val="4F567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Hierarchical clustering is a method of grouping data into a tree-like structure of clusters, called a dendrogram.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Think of it like organizing files into folders → subfolders → sub-subfolders.</a:t>
            </a:r>
            <a:r>
              <a:rPr lang="en-US" dirty="0"/>
              <a:t> </a:t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1. Agglomerative (Bottom-Up) (Most common)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Start with each data point as its own cluster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Gradually merge the closest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Continue until everything is merged into one big cluster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2. Divisive (Top-Down)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Start with all data in one big cluster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rPr>
              <a:t>Split it into smaller and smaller clusters</a:t>
            </a:r>
            <a:r>
              <a:rPr lang="en-US" dirty="0"/>
              <a:t> </a:t>
            </a:r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https://scikit-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learn.org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/stable/modules/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clustering.html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90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4D4D4D"/>
                </a:solidFill>
                <a:latin typeface="Open Sans" panose="020B0606030504020204" pitchFamily="34" charset="0"/>
              </a:rPr>
              <a:t>In clustering, objective function could be sum of variation in each cluster or evaluation metrics</a:t>
            </a:r>
            <a:endParaRPr lang="en-AU" sz="1200" dirty="0">
              <a:solidFill>
                <a:srgbClr val="4D4D4D"/>
              </a:solidFill>
              <a:latin typeface="Open Sans" panose="020B0606030504020204" pitchFamily="34" charset="0"/>
            </a:endParaRPr>
          </a:p>
          <a:p>
            <a:r>
              <a:rPr lang="en-AU" dirty="0"/>
              <a:t>https://www.youtube.com/watch?v=GZj6ikx8PAc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2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5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Step 1: Select the number of cluster you want to identify in your data. This is “K” in K-means clustering.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2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74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2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9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https://scikit-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learn.org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/stable/modules/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clustering.html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9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7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https://scikit-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learn.org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/stable/modules/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clustering.html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9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https://scikit-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learn.org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/stable/modules/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clustering.html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65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www.datacamp.com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/tutorial/introduction-hierarchical-clustering-python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9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www.datacamp.com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/tutorial/introduction-hierarchical-clustering-python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4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https://scikit-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learn.org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/stable/modules/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clustering.html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8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73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source: 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https://scikit-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learn.org</a:t>
            </a:r>
            <a:r>
              <a:rPr lang="en-AU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/stable/modules/</a:t>
            </a:r>
            <a:r>
              <a:rPr lang="en-AU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</a:rPr>
              <a:t>clustering.html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15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96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6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Regression: Predicting continuous values, such as the price of a house or stock, or temperature forecasts.</a:t>
            </a:r>
          </a:p>
          <a:p>
            <a:pPr algn="l">
              <a:buFont typeface="+mj-lt"/>
              <a:buAutoNum type="arabicPeriod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Classification: Predicting discrete outcomes, such as whether an email is spam or not, or if a credit card transaction is fraudulent.</a:t>
            </a:r>
          </a:p>
          <a:p>
            <a:pPr algn="l"/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While predictive modelling is most closely aligned with supervised learning, there are aspects of it that can be related to other types of machine learning: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In unsupervised learning, predictive modelling could be used for anomaly detection where the model predicts which instances in new data don't fit the pattern of the training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In reinforcement learning, predictive models can be used to estimate the future rewards for different actions, even though the primary goal is not prediction but rather to learn a policy of actions.</a:t>
            </a:r>
          </a:p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6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b="0" i="1" dirty="0">
                <a:solidFill>
                  <a:srgbClr val="4D4D4D"/>
                </a:solidFill>
                <a:effectLst/>
                <a:latin typeface="Open Sans" panose="020B0606030504020204" pitchFamily="34" charset="0"/>
              </a:rPr>
              <a:t>multiple polynomial regression models</a:t>
            </a:r>
            <a:r>
              <a:rPr lang="en-AU" b="0" i="0" dirty="0">
                <a:solidFill>
                  <a:srgbClr val="4D4D4D"/>
                </a:solidFill>
                <a:effectLst/>
                <a:latin typeface="Open Sans" panose="020B0606030504020204" pitchFamily="34" charset="0"/>
              </a:rPr>
              <a:t> that capture the relationship between one independent variable and two or more independent variables using </a:t>
            </a:r>
            <a:r>
              <a:rPr lang="en-AU" b="0" i="1" dirty="0">
                <a:solidFill>
                  <a:srgbClr val="4D4D4D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en-AU" b="0" i="0" dirty="0">
                <a:solidFill>
                  <a:srgbClr val="4D4D4D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en-AU" b="0" i="0" dirty="0" err="1">
                <a:solidFill>
                  <a:srgbClr val="4D4D4D"/>
                </a:solidFill>
                <a:effectLst/>
                <a:latin typeface="Open Sans" panose="020B0606030504020204" pitchFamily="34" charset="0"/>
              </a:rPr>
              <a:t>th</a:t>
            </a:r>
            <a:r>
              <a:rPr lang="en-AU" b="0" i="0" dirty="0">
                <a:solidFill>
                  <a:srgbClr val="4D4D4D"/>
                </a:solidFill>
                <a:effectLst/>
                <a:latin typeface="Open Sans" panose="020B0606030504020204" pitchFamily="34" charset="0"/>
              </a:rPr>
              <a:t> degree polynomials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9B24-9111-F19D-6241-C4FB7FE99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DBF57-0AEF-F67B-9C91-862FC32A4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0D983-1F3B-F407-A5B1-2E1B7D60A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27198-4C5C-0B22-3AF6-3993A262C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BC7B-8F57-BF31-6043-6ED386A1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4F7C4-136E-EB69-F27D-160B098B4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CFC1D-5396-353F-CD40-F9CAB72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3EDB8-39B0-DBE9-62C4-C96D0DE6F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75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4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</a:t>
            </a:r>
            <a:r>
              <a:rPr lang="en-AU" dirty="0" err="1"/>
              <a:t>source:https</a:t>
            </a:r>
            <a:r>
              <a:rPr lang="en-AU" dirty="0"/>
              <a:t>://</a:t>
            </a:r>
            <a:r>
              <a:rPr lang="en-AU" dirty="0" err="1"/>
              <a:t>waterprogramming.wordpress.com</a:t>
            </a:r>
            <a:r>
              <a:rPr lang="en-AU" dirty="0"/>
              <a:t>/2022/03/16/clustering-basics-and-a-demonstration-in-clustering-infrastructure-pathways/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515B2-3F96-8127-C819-B8FDF379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C9F9F-38E7-79C4-6CE8-09756A55C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09D0B9-4723-74F0-7F08-7F648B202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5225-E258-1ED8-A249-E1A46BFE8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0167" y="1557338"/>
            <a:ext cx="87376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0168" y="3357564"/>
            <a:ext cx="7812617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621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44BDE2-9A00-C44D-ACEE-174900561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0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638"/>
            <a:ext cx="27432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74638"/>
            <a:ext cx="80264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DB93DE-2296-2C47-9563-097AEC5561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10972800" cy="922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00164"/>
            <a:ext cx="5384800" cy="486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300164"/>
            <a:ext cx="5384800" cy="486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B62942-B521-1646-870D-48DBCA5062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46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10972800" cy="922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300164"/>
            <a:ext cx="10972800" cy="4865687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0D8281-E466-2245-A67D-7AFC54F6AC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40"/>
            <a:ext cx="10972800" cy="6254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0972800" cy="51752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D886-EDCF-D24C-B7E3-DCF69C9B9C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8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C42DBA-7A8A-7E43-9ACB-1A6D43A218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9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0164"/>
            <a:ext cx="53848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300164"/>
            <a:ext cx="53848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817EF-194B-7B48-9446-E0B654D72E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B988BE-BEC6-FA48-B9E0-14276D4DE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8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56DA85-404E-9646-866F-75D0309535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D8297-4AE1-CD42-9D17-954F8241AB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6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7F47E8-F1F6-A64A-AAA5-17151741E5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E8E269-5738-F64F-A9B9-5D9384E9B1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e footer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12192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74640"/>
            <a:ext cx="10972800" cy="65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/>
            <a:r>
              <a:rPr lang="en-US" dirty="0"/>
              <a:t>Click to edit Header 1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066800"/>
            <a:ext cx="10972800" cy="509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2667" y="6565900"/>
            <a:ext cx="2844800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81918" y="6575425"/>
            <a:ext cx="5109633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7384" y="6578600"/>
            <a:ext cx="2844800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fld id="{717DD886-EDCF-D24C-B7E3-DCF69C9B9CA5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508000" y="762000"/>
            <a:ext cx="109728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C00000"/>
                </a:gs>
                <a:gs pos="42000">
                  <a:srgbClr val="FF0000"/>
                </a:gs>
                <a:gs pos="7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cap="none" spc="0">
          <a:ln/>
          <a:solidFill>
            <a:srgbClr val="FF0000"/>
          </a:solidFill>
          <a:effectLst/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CBl-xdeZI&amp;t=3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419600" y="152400"/>
            <a:ext cx="609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Linear Programming – Transportation</a:t>
            </a:r>
            <a:endParaRPr lang="en-AU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Session 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66393E-73C0-05C7-D277-F5DFE114D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" y="1379573"/>
            <a:ext cx="76231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 cap="none" spc="0">
                <a:ln/>
                <a:solidFill>
                  <a:srgbClr val="FF0000"/>
                </a:solidFill>
                <a:effectLst/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3500" kern="0" dirty="0">
                <a:solidFill>
                  <a:schemeClr val="accent4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Big Data and Analytics</a:t>
            </a:r>
            <a:endParaRPr lang="en-US" sz="4600" kern="0" dirty="0">
              <a:solidFill>
                <a:schemeClr val="accent4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AFE4038-CDD0-4FCE-CF3D-63DC1665966C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2628900"/>
            <a:ext cx="8534400" cy="16002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dirty="0"/>
              <a:t>Topic </a:t>
            </a:r>
            <a:r>
              <a:rPr lang="en-US" altLang="zh-CN" dirty="0"/>
              <a:t>9</a:t>
            </a:r>
            <a:r>
              <a:rPr lang="en-US" dirty="0"/>
              <a:t>: </a:t>
            </a:r>
            <a:r>
              <a:rPr lang="en-US" sz="3200" dirty="0"/>
              <a:t>Clustering</a:t>
            </a:r>
          </a:p>
        </p:txBody>
      </p:sp>
      <p:pic>
        <p:nvPicPr>
          <p:cNvPr id="2" name="Picture 1" descr="A logo with orange and grey text&#10;&#10;Description automatically generated">
            <a:extLst>
              <a:ext uri="{FF2B5EF4-FFF2-40B4-BE49-F238E27FC236}">
                <a16:creationId xmlns:a16="http://schemas.microsoft.com/office/drawing/2014/main" id="{1C800551-9687-93A3-2ACA-1A37C59023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6520"/>
            <a:ext cx="1346200" cy="54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52648-3D17-EEF8-EF7D-4842C9C034AA}"/>
              </a:ext>
            </a:extLst>
          </p:cNvPr>
          <p:cNvSpPr txBox="1"/>
          <p:nvPr/>
        </p:nvSpPr>
        <p:spPr>
          <a:xfrm>
            <a:off x="4392705" y="4523513"/>
            <a:ext cx="472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will wait for 5 for everyone to join</a:t>
            </a:r>
          </a:p>
          <a:p>
            <a:endParaRPr lang="en-A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5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20EEC-27E6-4D6E-CFAF-E7A6D681B90A}"/>
              </a:ext>
            </a:extLst>
          </p:cNvPr>
          <p:cNvSpPr txBox="1"/>
          <p:nvPr/>
        </p:nvSpPr>
        <p:spPr>
          <a:xfrm>
            <a:off x="482600" y="951531"/>
            <a:ext cx="112268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chemeClr val="tx1"/>
                </a:solidFill>
                <a:effectLst/>
                <a:latin typeface="Söhne"/>
              </a:rPr>
              <a:t>Clustering Applications</a:t>
            </a:r>
          </a:p>
          <a:p>
            <a:pPr algn="l"/>
            <a:endParaRPr lang="en-GB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GB" sz="2400" b="1" i="0" dirty="0">
                <a:solidFill>
                  <a:schemeClr val="tx1"/>
                </a:solidFill>
                <a:effectLst/>
                <a:latin typeface="Söhne"/>
              </a:rPr>
              <a:t>Marketing - Customer Segmentation</a:t>
            </a:r>
          </a:p>
          <a:p>
            <a:pPr lvl="1"/>
            <a:r>
              <a:rPr lang="en-GB" sz="2400" dirty="0">
                <a:solidFill>
                  <a:schemeClr val="tx1"/>
                </a:solidFill>
                <a:latin typeface="Söhne"/>
              </a:rPr>
              <a:t>S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Söhne"/>
              </a:rPr>
              <a:t>egmenting customers based on various attributes, leading to more personalized marketing efforts.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en-GB" sz="2400" b="1" i="0" dirty="0">
                <a:solidFill>
                  <a:schemeClr val="tx1"/>
                </a:solidFill>
                <a:effectLst/>
                <a:latin typeface="Söhne"/>
              </a:rPr>
              <a:t>Biology - Understanding Biodiversity</a:t>
            </a:r>
          </a:p>
          <a:p>
            <a:pPr lvl="1"/>
            <a:r>
              <a:rPr lang="en-GB" sz="2400" dirty="0">
                <a:solidFill>
                  <a:schemeClr val="tx1"/>
                </a:solidFill>
                <a:latin typeface="Söhne"/>
              </a:rPr>
              <a:t>T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Söhne"/>
              </a:rPr>
              <a:t>o classify species and understand genetic relationships</a:t>
            </a:r>
          </a:p>
          <a:p>
            <a:pPr lvl="1"/>
            <a:endParaRPr lang="en-GB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GB" sz="2400" b="1" dirty="0">
                <a:solidFill>
                  <a:schemeClr val="tx1"/>
                </a:solidFill>
                <a:latin typeface="Söhne"/>
              </a:rPr>
              <a:t>Social Network Analysis - Community Detection</a:t>
            </a:r>
          </a:p>
          <a:p>
            <a:pPr lvl="1"/>
            <a:r>
              <a:rPr lang="en-GB" sz="2400" dirty="0">
                <a:solidFill>
                  <a:schemeClr val="tx1"/>
                </a:solidFill>
                <a:latin typeface="Söhne"/>
              </a:rPr>
              <a:t>To detect communities within social networks</a:t>
            </a:r>
          </a:p>
          <a:p>
            <a:pPr lvl="1"/>
            <a:endParaRPr lang="en-GB" sz="2400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en-GB" sz="2400" b="1" i="0" dirty="0">
                <a:solidFill>
                  <a:schemeClr val="tx1"/>
                </a:solidFill>
                <a:effectLst/>
                <a:latin typeface="Söhne"/>
              </a:rPr>
              <a:t>Image Processing - Pattern Recognition</a:t>
            </a:r>
          </a:p>
          <a:p>
            <a:pPr lvl="1"/>
            <a:r>
              <a:rPr lang="en-GB" sz="2400" dirty="0">
                <a:solidFill>
                  <a:schemeClr val="tx1"/>
                </a:solidFill>
                <a:latin typeface="Söhne"/>
              </a:rPr>
              <a:t>S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Söhne"/>
              </a:rPr>
              <a:t>egmenting images into meaningful components, aiding in various advanced image processing tasks</a:t>
            </a:r>
          </a:p>
          <a:p>
            <a:pPr lvl="1"/>
            <a:endParaRPr lang="en-GB" sz="2400" dirty="0">
              <a:solidFill>
                <a:schemeClr val="tx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54850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21DDD-7E66-1F25-2483-FCF5CF12F415}"/>
              </a:ext>
            </a:extLst>
          </p:cNvPr>
          <p:cNvSpPr txBox="1"/>
          <p:nvPr/>
        </p:nvSpPr>
        <p:spPr>
          <a:xfrm>
            <a:off x="6972796" y="988030"/>
            <a:ext cx="478421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Hierarchal Clustering Methods Summary</a:t>
            </a:r>
            <a:endParaRPr lang="en-US" altLang="en-US" sz="22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chemeClr val="tx1"/>
                </a:solidFill>
              </a:rPr>
              <a:t>No need to specify the number of clusters in advance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chemeClr val="tx1"/>
                </a:solidFill>
              </a:rPr>
              <a:t>Hierarchal nature maps nicely onto human intuition for some domains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chemeClr val="tx1"/>
                </a:solidFill>
              </a:rPr>
              <a:t>They do not scale well: time complexity of at least O(</a:t>
            </a:r>
            <a:r>
              <a:rPr lang="en-US" altLang="en-US" sz="2200" i="1" dirty="0">
                <a:solidFill>
                  <a:schemeClr val="tx1"/>
                </a:solidFill>
              </a:rPr>
              <a:t>n</a:t>
            </a:r>
            <a:r>
              <a:rPr lang="en-US" altLang="en-US" sz="2200" baseline="30000" dirty="0">
                <a:solidFill>
                  <a:schemeClr val="tx1"/>
                </a:solidFill>
              </a:rPr>
              <a:t>2</a:t>
            </a:r>
            <a:r>
              <a:rPr lang="en-US" altLang="en-US" sz="2200" dirty="0">
                <a:solidFill>
                  <a:schemeClr val="tx1"/>
                </a:solidFill>
              </a:rPr>
              <a:t>), where </a:t>
            </a:r>
            <a:r>
              <a:rPr lang="en-US" altLang="en-US" sz="2200" i="1" dirty="0">
                <a:solidFill>
                  <a:schemeClr val="tx1"/>
                </a:solidFill>
              </a:rPr>
              <a:t>n</a:t>
            </a:r>
            <a:r>
              <a:rPr lang="en-US" altLang="en-US" sz="2200" dirty="0">
                <a:solidFill>
                  <a:schemeClr val="tx1"/>
                </a:solidFill>
              </a:rPr>
              <a:t> is the number of total objects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chemeClr val="tx1"/>
                </a:solidFill>
              </a:rPr>
              <a:t>Like any heuristic search algorithms, local optima are a problem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chemeClr val="tx1"/>
                </a:solidFill>
              </a:rPr>
              <a:t>Interpretation of results is (very) subjective</a:t>
            </a:r>
            <a:endParaRPr lang="en-AU" sz="2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77435-9039-3EA9-5EFF-EF93E300F2C1}"/>
              </a:ext>
            </a:extLst>
          </p:cNvPr>
          <p:cNvSpPr txBox="1"/>
          <p:nvPr/>
        </p:nvSpPr>
        <p:spPr>
          <a:xfrm>
            <a:off x="646163" y="1014434"/>
            <a:ext cx="55848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Partitional</a:t>
            </a:r>
            <a:r>
              <a:rPr 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AU" sz="2200" dirty="0" err="1">
                <a:solidFill>
                  <a:schemeClr val="tx1"/>
                </a:solidFill>
              </a:rPr>
              <a:t>Nonhierarchical</a:t>
            </a:r>
            <a:r>
              <a:rPr lang="en-AU" sz="2200" dirty="0">
                <a:solidFill>
                  <a:schemeClr val="tx1"/>
                </a:solidFill>
              </a:rPr>
              <a:t>, each instance is placed in exactly one of K non-overlapping clusters.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AU" sz="2200" dirty="0">
                <a:solidFill>
                  <a:schemeClr val="tx1"/>
                </a:solidFill>
              </a:rPr>
              <a:t>Since only one set of clusters is output, the user normally has to input the desired number of clusters K.</a:t>
            </a:r>
          </a:p>
          <a:p>
            <a:endParaRPr lang="en-AU" sz="1800" dirty="0">
              <a:solidFill>
                <a:schemeClr val="tx1"/>
              </a:solidFill>
            </a:endParaRPr>
          </a:p>
        </p:txBody>
      </p:sp>
      <p:pic>
        <p:nvPicPr>
          <p:cNvPr id="7" name="Picture 6" descr="A diagram of a cluster of dots&#10;&#10;Description automatically generated with medium confidence">
            <a:extLst>
              <a:ext uri="{FF2B5EF4-FFF2-40B4-BE49-F238E27FC236}">
                <a16:creationId xmlns:a16="http://schemas.microsoft.com/office/drawing/2014/main" id="{B443151F-2BC6-7738-E03C-C6EF76489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97043"/>
            <a:ext cx="5164172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3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00E56-6930-ECA9-C4C7-62607CB8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4" y="931866"/>
            <a:ext cx="7772400" cy="55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470B-0EF5-C9B1-6C33-4B2D65A1F722}"/>
              </a:ext>
            </a:extLst>
          </p:cNvPr>
          <p:cNvSpPr txBox="1"/>
          <p:nvPr/>
        </p:nvSpPr>
        <p:spPr>
          <a:xfrm>
            <a:off x="508000" y="931866"/>
            <a:ext cx="985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 Methods in Machine Learning</a:t>
            </a: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Distance-Based Methods</a:t>
            </a:r>
            <a:endParaRPr lang="en-AU" sz="1800" dirty="0">
              <a:solidFill>
                <a:schemeClr val="tx1"/>
              </a:solidFill>
              <a:latin typeface="Söhne"/>
            </a:endParaRPr>
          </a:p>
          <a:p>
            <a:pPr lvl="1"/>
            <a:r>
              <a:rPr lang="en-AU" sz="1800" dirty="0">
                <a:solidFill>
                  <a:schemeClr val="tx1"/>
                </a:solidFill>
                <a:latin typeface="Söhne"/>
              </a:rPr>
              <a:t>These include algorithms like </a:t>
            </a:r>
            <a:r>
              <a:rPr lang="en-AU" sz="1800" b="1" dirty="0" err="1">
                <a:solidFill>
                  <a:schemeClr val="tx1"/>
                </a:solidFill>
                <a:latin typeface="Söhne"/>
              </a:rPr>
              <a:t>KMeans</a:t>
            </a:r>
            <a:r>
              <a:rPr lang="en-AU" sz="1800" dirty="0">
                <a:solidFill>
                  <a:schemeClr val="tx1"/>
                </a:solidFill>
                <a:latin typeface="Söhne"/>
              </a:rPr>
              <a:t> and </a:t>
            </a:r>
            <a:r>
              <a:rPr lang="en-AU" sz="1800" b="1" dirty="0">
                <a:solidFill>
                  <a:schemeClr val="tx1"/>
                </a:solidFill>
                <a:latin typeface="Söhne"/>
              </a:rPr>
              <a:t>hierarchical</a:t>
            </a:r>
            <a:r>
              <a:rPr lang="en-AU" sz="1800" dirty="0">
                <a:solidFill>
                  <a:schemeClr val="tx1"/>
                </a:solidFill>
                <a:latin typeface="Söhne"/>
              </a:rPr>
              <a:t> clustering. 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Söhne"/>
              </a:rPr>
              <a:t>They rely heavily on </a:t>
            </a:r>
            <a:r>
              <a:rPr lang="en-AU" sz="1800" b="1" dirty="0">
                <a:solidFill>
                  <a:srgbClr val="0432FF"/>
                </a:solidFill>
                <a:latin typeface="Söhne"/>
              </a:rPr>
              <a:t>distance</a:t>
            </a:r>
            <a:r>
              <a:rPr lang="en-AU" sz="1800" dirty="0">
                <a:solidFill>
                  <a:schemeClr val="tx1"/>
                </a:solidFill>
                <a:latin typeface="Söhne"/>
              </a:rPr>
              <a:t> metrics (like Euclidean, Manhattan, or cosine similarity) to form clusters. 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Söhne"/>
              </a:rPr>
              <a:t>The basic principle is that </a:t>
            </a:r>
            <a:r>
              <a:rPr lang="en-AU" sz="1800" dirty="0">
                <a:solidFill>
                  <a:srgbClr val="0432FF"/>
                </a:solidFill>
                <a:latin typeface="Söhne"/>
              </a:rPr>
              <a:t>points closer to each other</a:t>
            </a:r>
            <a:r>
              <a:rPr lang="en-AU" sz="1800" dirty="0">
                <a:solidFill>
                  <a:schemeClr val="tx1"/>
                </a:solidFill>
                <a:latin typeface="Söhne"/>
              </a:rPr>
              <a:t> are more similar and thus should be in the same cluster.</a:t>
            </a:r>
          </a:p>
          <a:p>
            <a:pPr algn="l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Söhne"/>
            </a:endParaRPr>
          </a:p>
          <a:p>
            <a:pPr lvl="1" algn="l"/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Söhne"/>
            </a:endParaRPr>
          </a:p>
        </p:txBody>
      </p:sp>
      <p:pic>
        <p:nvPicPr>
          <p:cNvPr id="7" name="Picture 6" descr="A diagram of a data analysis&#10;&#10;Description automatically generated">
            <a:extLst>
              <a:ext uri="{FF2B5EF4-FFF2-40B4-BE49-F238E27FC236}">
                <a16:creationId xmlns:a16="http://schemas.microsoft.com/office/drawing/2014/main" id="{C0F496EC-D802-DDCA-FBA9-E1C3B8B1E2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67" y="3366226"/>
            <a:ext cx="5014333" cy="235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9293B-0CF3-5EBA-84FC-35F6C1E74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58" y="3166604"/>
            <a:ext cx="2212648" cy="2922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B66A7-28C1-96DF-5ED6-B6CB8C202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106" y="3376058"/>
            <a:ext cx="2712494" cy="2089955"/>
          </a:xfrm>
          <a:prstGeom prst="rect">
            <a:avLst/>
          </a:prstGeom>
        </p:spPr>
      </p:pic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5CFCD8E-1FED-D3D9-C272-D8A45E25EA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3655" r="89037"/>
          <a:stretch/>
        </p:blipFill>
        <p:spPr>
          <a:xfrm>
            <a:off x="10510537" y="931866"/>
            <a:ext cx="794617" cy="55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3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186" y="6489700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CA328-F44A-E53F-EA97-A2DE12B5D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EAB2D07-2ACF-75FA-9223-EA8F4947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7B44DD8-905C-173C-E43F-FECC1E42B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5CAD37B-D54F-602E-6233-DE716AB84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FE6E19-1830-A0E2-735A-EB61AE406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948D55-1A1D-A2C3-73A0-02B2C1367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F0EF48-E4B3-4012-BEEE-248310B4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2D5ACFE-AD37-C471-9257-881EFD39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EEAAA7F-8046-4FEB-0B3E-32ED75E51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B719F02-C8C4-4942-CE87-F25FC139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531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E05165-CFC5-A7A9-91E3-25B4AEE8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286B98-4E51-9CFE-67A9-F79750FC1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95DD6AC-8645-7247-BBD9-4E934F81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787385-DDE9-CDE6-8296-32FFB978A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E8C030-8892-9E66-8528-83AB66864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6918FB-A6C3-ACD5-F5A0-6B7B52B19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5B8567A-0452-B11E-69FA-3CEFB578E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FF45EB6-56C5-BF8D-BEA0-F49D3003C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80289FB-9CBC-E5FC-4D37-8C69AD6C2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0F2ABC0-B552-E13D-37A6-96E023C52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150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C319F1-7835-CDA6-3A71-8C80F13C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F7B4440-3BAB-5349-4546-8AFB717B9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C13A64-6350-D504-C3FD-B8790F7B8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A615157-B256-9225-E97E-6653E425F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E16FAC-0ED7-3425-4145-83D9B5819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930EE87-D96E-EF2A-FC32-8A19A3241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9BC16A8-5153-5DC4-527B-58153B3CD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D72D3F-C122-3CA8-A478-6BC403885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FE05B25-0438-6FEC-0D1D-2A551D523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C63C521-5DED-0BE2-2C48-9E3CA6A6B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69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A002D5D-B8A6-85B6-F91A-105F4A2D1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C92A97-29A0-DDE7-DD01-84DF707B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2B47A96-94BD-71E8-7327-2D99E6C7D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EB39AB5-EAC2-BE30-4E7A-44953027A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AD2BE0E-D485-F49D-A94B-C73A05269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641B3A0-12C3-8CA9-C9C1-567E2810D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208966-AE76-4470-5AC0-93B7E8741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4D00B2E-17B2-745D-E0BC-73C45ED71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C1D89CC-2FDC-84DC-B2E8-DAFB8FADD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62467F-F4FB-06BA-E50B-469E64F12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88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2094A3B-2C66-6691-B3E7-540E4A12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CE355B7-B44D-814B-6E7C-00DB712FA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ABDC9EC-FA1F-0A2B-0812-4601D0E8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74851F-B302-0D19-B2A3-D4055A64A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DB1A643-AAD8-53BA-8D6C-3BE28870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EBF992-F6AB-124F-C5CF-34AD97DD0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2B69A18-5CDA-E144-15C3-D02B7A66E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B4EB154-EB9A-3E74-7A4A-93EDD270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AD95CF-44FF-A290-2FB0-84A235D73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55D0E83-0884-8AE1-0A2D-BAEE981A3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007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4132EA9-E6CE-1643-946D-F235A0430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F552FE5-9391-722F-51EB-7D86F1CF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9432147-BADD-72AF-673F-E05C97A7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544F4CE-FF8B-6188-EDCB-E84FAFCF2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0B0FCC0-D505-DCFE-C247-118544DD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B434E9B-343B-7768-B579-03A0C17E5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E013B2-D266-CDE2-3E0E-50D36A26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D26707D-F55F-DF21-3457-1CA08331E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2368B5F-2335-8AD7-F885-DDED54902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025B9A-72C1-D1B4-9CEC-4F455E9D7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626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C3980E-20DF-54CE-2BD0-6F638AB06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F3B387F-861E-39C0-5A60-1988A27DB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6D1809E-B289-F2BC-955B-B7B250DA0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389793A-564C-6495-5165-938166FF9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1808C67-27E0-B89F-890E-213672B8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B9D0EAA-D9C4-54B6-4649-E619F7A42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E7D816F-BAC3-A7F0-427F-16DD7BB1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EEF807B-C5E2-3C27-8FB0-48F67EEDD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7A89A4-AC0E-82DA-92E2-B9710DE85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3A8FE4D-F22E-3876-8741-04DE016D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245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3525247-D4DF-BD1F-B09F-92459DAB2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1152C6B-5BE8-F8F7-69F2-39A328CB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3592BB7-E349-078B-C997-16AD4F4CF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A2D4702-8980-C042-BA06-822FF882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F51000A-09C5-2192-2EDC-C7E08FB0F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0431A82-1739-C402-F09D-57E548F7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DB50CB4-4E36-CABF-3668-528B2AE42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C286F73-69E7-D3BB-F668-749FE8507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B86F2F6-8703-4328-AD6F-C165C6EDD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E9D6E5D-E19E-BF17-A9EE-45E1F7F05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864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3E65FD7-0F47-2D37-8183-2BB6F6C2D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3403FE3-3CA8-8240-CDD7-9FCE66B78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1C63DCD-112C-2ABC-31E4-026A6CB17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772FA9E-944A-D540-4358-A018EDE1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396289D-34F1-CF94-241A-D909C652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87DE67C-3B1D-236A-A4FF-C30029531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C6C57C7-6905-230E-64D0-43FAF9835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EEBB84A-26C6-AE4D-CA5A-B83F2631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B1513E1-4C83-449F-FBF5-8598AEC37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FE8C93-859F-A73C-785F-9A655B93D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483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0A91E97-6012-865A-984C-1ACBFD110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3CFF056-A67C-F9E4-AD12-0F76B287E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02EE8B0-14E1-B6C4-4861-2150D0AA6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22A3E9A-5FAD-C847-54B7-E4E901628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36B2652-294E-8D70-57D4-BDF5E2E13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D179BA4-775F-7E30-BD28-4F8A72F51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7CFB537-C0D6-F46A-6686-63D21563A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9B90982-390C-F025-A27C-ED4C6A87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AECEB8E-B6F7-6FC8-EFBE-8C3348874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1DA283A-B3D4-5A49-4CE9-8D592EC83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102255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79" name="Line 102">
            <a:extLst>
              <a:ext uri="{FF2B5EF4-FFF2-40B4-BE49-F238E27FC236}">
                <a16:creationId xmlns:a16="http://schemas.microsoft.com/office/drawing/2014/main" id="{4EC3A1E7-54AA-7DA0-E719-1E2615BEE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5912255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0" name="Line 103">
            <a:extLst>
              <a:ext uri="{FF2B5EF4-FFF2-40B4-BE49-F238E27FC236}">
                <a16:creationId xmlns:a16="http://schemas.microsoft.com/office/drawing/2014/main" id="{983AF5EB-110C-C436-1892-586D69A785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" y="2102255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CA78786-B334-4BE2-F165-51F6881DA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6168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5E561E-B993-2135-C523-E4B68CFED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1502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AB0E8EB-B10B-1B0C-5F12-B12DE6600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5" y="25848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F5FD55F-71B8-D4A2-9C76-ED5EADAD3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2452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3F6F552-7008-A133-1C9F-F29A88655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308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A70C574-8C2E-52D4-62E6-0F004E529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3214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76F21DD-424B-94B7-7F2E-6303C8219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415171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97F89A4D-3D95-BE4A-525F-CBF95D898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398820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EC8DBDB-BD6E-B88C-8A46-69589E647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550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78CD013-A00B-135A-7923-FB78EE2BC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834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1" name="Text Box 114">
            <a:extLst>
              <a:ext uri="{FF2B5EF4-FFF2-40B4-BE49-F238E27FC236}">
                <a16:creationId xmlns:a16="http://schemas.microsoft.com/office/drawing/2014/main" id="{5B4434CB-DB34-E2F4-9BFA-CF610C61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1</a:t>
            </a:r>
          </a:p>
        </p:txBody>
      </p:sp>
      <p:sp>
        <p:nvSpPr>
          <p:cNvPr id="192" name="Text Box 115">
            <a:extLst>
              <a:ext uri="{FF2B5EF4-FFF2-40B4-BE49-F238E27FC236}">
                <a16:creationId xmlns:a16="http://schemas.microsoft.com/office/drawing/2014/main" id="{AEF6E8D6-0008-20D3-1C1A-E60C504F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2</a:t>
            </a:r>
          </a:p>
        </p:txBody>
      </p:sp>
      <p:sp>
        <p:nvSpPr>
          <p:cNvPr id="193" name="Text Box 116">
            <a:extLst>
              <a:ext uri="{FF2B5EF4-FFF2-40B4-BE49-F238E27FC236}">
                <a16:creationId xmlns:a16="http://schemas.microsoft.com/office/drawing/2014/main" id="{421DE494-DE1C-1155-BF2B-BAA462E8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3</a:t>
            </a:r>
          </a:p>
        </p:txBody>
      </p:sp>
      <p:sp>
        <p:nvSpPr>
          <p:cNvPr id="194" name="Text Box 117">
            <a:extLst>
              <a:ext uri="{FF2B5EF4-FFF2-40B4-BE49-F238E27FC236}">
                <a16:creationId xmlns:a16="http://schemas.microsoft.com/office/drawing/2014/main" id="{3C6D5A49-9FC3-C2E6-2C42-0D4FF557B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4</a:t>
            </a:r>
          </a:p>
        </p:txBody>
      </p:sp>
      <p:sp>
        <p:nvSpPr>
          <p:cNvPr id="195" name="Text Box 118">
            <a:extLst>
              <a:ext uri="{FF2B5EF4-FFF2-40B4-BE49-F238E27FC236}">
                <a16:creationId xmlns:a16="http://schemas.microsoft.com/office/drawing/2014/main" id="{FDCC8199-93D9-3369-6C5D-4AD00109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5</a:t>
            </a:r>
          </a:p>
        </p:txBody>
      </p:sp>
      <p:sp>
        <p:nvSpPr>
          <p:cNvPr id="196" name="Text Box 119">
            <a:extLst>
              <a:ext uri="{FF2B5EF4-FFF2-40B4-BE49-F238E27FC236}">
                <a16:creationId xmlns:a16="http://schemas.microsoft.com/office/drawing/2014/main" id="{BA02152B-8FEE-7ED0-56A9-9350888C4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6</a:t>
            </a:r>
          </a:p>
        </p:txBody>
      </p:sp>
      <p:sp>
        <p:nvSpPr>
          <p:cNvPr id="197" name="Text Box 120">
            <a:extLst>
              <a:ext uri="{FF2B5EF4-FFF2-40B4-BE49-F238E27FC236}">
                <a16:creationId xmlns:a16="http://schemas.microsoft.com/office/drawing/2014/main" id="{CCCCF410-D18B-9C9C-678A-7007B5DD8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7</a:t>
            </a:r>
          </a:p>
        </p:txBody>
      </p:sp>
      <p:sp>
        <p:nvSpPr>
          <p:cNvPr id="198" name="Text Box 121">
            <a:extLst>
              <a:ext uri="{FF2B5EF4-FFF2-40B4-BE49-F238E27FC236}">
                <a16:creationId xmlns:a16="http://schemas.microsoft.com/office/drawing/2014/main" id="{5C514CBE-A3E9-ADB0-0492-ED03E410D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8</a:t>
            </a:r>
          </a:p>
        </p:txBody>
      </p:sp>
      <p:sp>
        <p:nvSpPr>
          <p:cNvPr id="199" name="Text Box 122">
            <a:extLst>
              <a:ext uri="{FF2B5EF4-FFF2-40B4-BE49-F238E27FC236}">
                <a16:creationId xmlns:a16="http://schemas.microsoft.com/office/drawing/2014/main" id="{3438A054-5572-F0C8-9B14-24B3AE158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98845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9</a:t>
            </a:r>
          </a:p>
        </p:txBody>
      </p:sp>
      <p:sp>
        <p:nvSpPr>
          <p:cNvPr id="200" name="Text Box 123">
            <a:extLst>
              <a:ext uri="{FF2B5EF4-FFF2-40B4-BE49-F238E27FC236}">
                <a16:creationId xmlns:a16="http://schemas.microsoft.com/office/drawing/2014/main" id="{0709A501-5F69-4FF9-349C-2E8F66F8D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98845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10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023295B-E98E-1B71-1826-BC5967CC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5406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9055BBC-8013-4EF7-0FFA-127D3E088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978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53E18FF-6A3F-18BD-6553-2D9C0CB0E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026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F5E25219-3C04-41CB-04DC-5357C7B35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5406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506768E5-789D-57AF-FC03-ADEC0C3AD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7024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E6518DA-C306-1AA9-E3AF-E6A89DF7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360879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D309FB2-3618-1C9B-37DA-D79BA43C1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4644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DDBF5C6-11D9-2C69-4820-F4C4FC6D9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3882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B68DAD-9833-75DE-D8D8-E3A34BBDC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9216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9F01CB7-8071-5379-59A3-14EBEFEAF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454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9CA106A-28C6-443A-5F83-7763124A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690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C9E99AC-A62E-C8AA-F55C-C44A53707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358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2C42BC5-CAC1-D866-80FD-DDD9EB978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76925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5965E17-CC4A-A041-9575-3DED83B8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0928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98E1221-19C7-8445-F307-CE0F9885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3976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03719F6-77CD-6D8D-2D45-6A377E47F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166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51B7E4B-1F6A-5D4B-2CAE-7BB5A52FC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4738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C57DA15-293D-49DF-D124-F2090AF1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8642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710A964-8455-771B-DF5D-A1D5E763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0928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F7AB02C-6182-D712-51E0-54DFEF949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784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E860F30-A80F-729D-337E-84B3597E3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1022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873DF2B-ED2C-9A0C-231C-98BAD145E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259438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1324F5-DE21-57CB-94F6-865803456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6262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9BAE29E-3055-B80B-8A09-ABF74F23E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6356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2DA9B9E-FC29-3F88-7BD1-EE0C9A3B4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880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0363D85-E484-3221-B7A6-23166980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9404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D518822-8123-09E0-69EB-1F90B8C3F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8642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73A93B8-3548-9E2F-0090-21626B1AD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7024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3B335D87-D691-A9A3-CE5E-56735A910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7786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EE235F-EB64-B200-5E9E-1066D7565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462638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815DCB6-1DA8-97D3-A604-A66B3CD00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399931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AC422F3-8883-8754-1C13-D88420F3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432793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0ECA9EF7-EC50-A6A0-7181-15C4D0F69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432951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0E81534-7473-C163-57D0-78FAE1973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488514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6CDD4B1-7757-DF92-B257-CCB61761B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46763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F1FDE910-3F67-38FB-1E18-3D5C0D5B9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27249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86D8AF9-76E0-DBC8-B96C-61AF63C5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238" y="422633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614B4B32-69FD-E4FA-CC2D-4EF5197EF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088" y="508358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B918ED90-998E-290F-8189-F8B8AB806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570429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24538A9F-F590-39A9-0867-A423FE484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8" y="351513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85B6E90-AE4F-4346-19EC-6E0106500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3" y="254199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212D8390-A632-BF65-0CB5-65923E3D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318175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B92BC0-5574-4895-059F-036BB51F1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394693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C20D246-E04F-597C-8370-48E174317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14206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791DC8C5-2CCB-A315-F6EF-5F5459492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900" y="3875493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1853EE05-AF2A-BE10-2750-18F482945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41" y="1748391"/>
            <a:ext cx="34547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k = 1, the objective function is 873.0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DE2D9B83-3445-AE20-0175-29D7F5EEE0E8}"/>
              </a:ext>
            </a:extLst>
          </p:cNvPr>
          <p:cNvSpPr>
            <a:spLocks noGrp="1" noChangeArrowheads="1"/>
          </p:cNvSpPr>
          <p:nvPr/>
        </p:nvSpPr>
        <p:spPr>
          <a:xfrm>
            <a:off x="223843" y="1292225"/>
            <a:ext cx="11499845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K-means Clustering: </a:t>
            </a:r>
            <a:r>
              <a:rPr lang="en-US" sz="4000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Initialisation</a:t>
            </a: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Step: </a:t>
            </a:r>
            <a:r>
              <a:rPr lang="en-US" altLang="en-US" sz="4000" dirty="0">
                <a:solidFill>
                  <a:schemeClr val="tx1"/>
                </a:solidFill>
              </a:rPr>
              <a:t>Decide on a value for </a:t>
            </a:r>
            <a:r>
              <a:rPr lang="en-US" altLang="en-US" sz="4000" i="1" dirty="0">
                <a:solidFill>
                  <a:schemeClr val="tx1"/>
                </a:solidFill>
              </a:rPr>
              <a:t>K</a:t>
            </a:r>
            <a:endParaRPr lang="en-US" altLang="en-US" sz="40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40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9AC7BFA5-47A3-CFF9-D10F-BC725A0C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0333AE3-2871-50F6-2CC1-C93CD93B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CC1DC687-16A8-C90A-5BE3-5A86BDA0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EDE12D87-DB60-49F4-BADD-003E7B855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737218CC-FD77-7251-4AE9-86E254B6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F57E8A9-25A6-8C3E-D812-6D3009DD4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CA51B79C-D151-5D2A-8A19-01855C9D3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A21665B-BE00-8396-C867-595784CC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C25A472-5E45-9DAE-F5AB-03D8A3B6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6AD70AB-E6F6-0AC4-9BFB-85B06EA46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562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DDC5B6B-FBCC-5DE3-1AA4-D439D7EDA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C18B68F-6F25-AFA5-7195-8445977FA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DE92F85-EE34-DD06-BD36-B068CD33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8BF6662-6B1D-5BA7-0360-2C62A4625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D48C744-7DF3-0ADD-68CB-D73A50DA8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DDBCEC8C-02F0-1782-1DE6-97D2F589F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674955D-4D01-2CFF-4B5B-2C1CF00ED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676D9F0-01B3-D550-1452-4FD4DF435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A505724-F4FF-E056-63A3-E014EA5B4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F0D77C03-B51E-226D-AF78-893155CF9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181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DBE59049-1F30-E186-B78C-BBE07A1EB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8C0F6B54-EA9C-96B4-B82F-CCAA9179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7AB562E9-64E3-4C22-E42C-70C1AFF6E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EEA1799-2F43-5F86-8D8A-8B2DD7BF6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2509556-962C-D19A-B002-9D969FAE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94823296-02EF-25F9-D3F6-2D999C1CF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DAA1640-4813-1646-DF80-47FFCE08F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22F4C4C-FC51-C669-6725-328066D8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A52055B-2667-851E-AED5-81E46A906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4AAB0A8A-BC3D-B8EC-9792-C2C828672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800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261BF08-282D-5956-5C6E-3273E088F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EE13D5F-7C71-2674-B61B-4113D7943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453BEA3-EB63-0CBB-C3DF-AFAE10FF6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3BFC05A-E2AF-5F5E-C88F-540AA85A1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EB299161-2E21-1F8B-336E-3D29BBB4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2906B7A-582F-8B7C-61BD-94DCE1428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A102496E-575A-0515-0400-59F22EF5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7A845092-323A-9820-1AEF-3A94B4C4D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61EFD15E-2252-426C-0D8E-B0CE9BB5E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119E7C2A-BAD8-CDE8-A5AD-E79E9F1B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04569A3-E2ED-922D-F097-DEBA102EB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12EDFB8-AC40-6C2F-F54A-54DF4A7F5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1B91E9C-21B5-0993-A37A-767D862FA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6B46E9C-7E15-FA9C-00CB-5D101FD05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69A8466F-E376-E800-E36B-0CF788557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61F9793-141A-6994-FEF3-9E5D3523F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3FC3F97-9BBE-C86A-2743-B36C7F916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50CD7F8-C84D-7721-63C3-A484978F8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AD01D55-541C-81CF-C015-E94422447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C0348B63-1F40-BBAD-2DEB-04992DF42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038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05D0F25-937A-D4D1-8A22-A48F2407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5490212F-7325-1DA1-CFA4-270BB34B7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4CA701C-4D71-5B48-2E5A-3CB109F70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19539A4-8F1D-0B14-B278-86A370BB4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8AFEB3CA-81CB-C6DA-9FEC-32B2B727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284AB95A-20A5-A1C9-0FFF-B34321279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D069FB4-8700-0BA9-5369-3C0B1F2E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E45843E-38BF-9B66-03A6-91E2CA93B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111269D-C81A-F3F4-F7F7-85C0E767B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91BE1C84-DAE2-8649-7A57-AE8C1D7E6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657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D1E4441C-0008-5BD0-2151-FD7A775F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95FB475-F5FA-263F-C5A4-30337224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63B607CF-47DF-1974-20E0-45D385E44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B7F32BD-078B-8FDA-E652-769F60EBE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8869AD0-556A-4948-73DD-C0F7495C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383BD3D7-0216-59D1-BA03-D8F02329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A77BD48-531F-372B-1F47-ED508C8F6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E19EF8D8-A722-BE86-C04A-6AA60FD5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4E39A9C2-A48B-D059-1B6F-420C20214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7784D03-EF57-6436-5BFE-F617E52F5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276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4A02575F-EE31-917B-8919-E212427C2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00A75F1-C48B-5B25-E646-D619A48B0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3638BB0-E8B0-674B-1472-8B57290C9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9E309D25-A518-DEB4-DB61-ACB062D3C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EAF3B55-6A37-2F59-BEB6-7ECCD70D9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28AD815-2719-F192-B2EB-23AFF477A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AA9B201D-7C64-00AE-AA5E-1095BA6C6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DC6A34D7-846E-1909-4CA4-B8D646DD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79A917DC-6AAD-1750-8E79-0FFC4D58A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6A2F74BE-8B33-1295-1645-308C1D33A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A44926E-95D2-43E1-D596-4C6BD8149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494CD3E-D845-58DA-E47E-98F74D4B4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1CCFD928-AC07-39DF-F679-5A5E32486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C18F079-305E-2F74-8C55-6CFD53FCE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5254C9-7984-9D75-0A50-2D147045A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14D53E5E-DF65-2E53-CA71-073C440CA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CD26EAA4-F3B0-1918-8A67-E0FE8879B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ECFF0EEF-E969-0605-7879-71FC67EF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C73C63D2-EB83-8249-EBE0-729A6C657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CB1A2F68-9062-0B2B-144C-0F647D6B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514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4E7EAF1-9549-8B33-914B-625DD6ED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D1D50A6-0A6B-35BA-46A5-9C9779B6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16C66A4-B75E-C541-9D25-7A6BE1B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3515B10-EF47-6DE3-32C0-5CB905BF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BDAFE40-C68D-8BC6-1779-BA290D859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9050F959-9A9C-C47C-467A-85DCF14A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421B79C3-8EAE-35A0-D854-E66B238D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044D7B79-64D5-DAF9-20A7-9EC4F8E5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FE09154-6CAA-E8F6-B606-59FF546E4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EAB88A08-8AA8-048A-BB01-6D075E059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1336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48" name="Line 102">
            <a:extLst>
              <a:ext uri="{FF2B5EF4-FFF2-40B4-BE49-F238E27FC236}">
                <a16:creationId xmlns:a16="http://schemas.microsoft.com/office/drawing/2014/main" id="{33B2109C-72C0-C83B-1B60-1868359BA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594360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9" name="Line 103">
            <a:extLst>
              <a:ext uri="{FF2B5EF4-FFF2-40B4-BE49-F238E27FC236}">
                <a16:creationId xmlns:a16="http://schemas.microsoft.com/office/drawing/2014/main" id="{9D92DBF0-9411-268F-5479-A7F5FD6EC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213360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552D14B9-F384-6344-C7EE-C3D24CCB3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6482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83386AA3-75E4-54DC-1913-DA3F4B533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1816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5E1F828-6D74-89C5-C009-6324981F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26162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E57FC33C-E848-7DF4-C811-4A3D058EE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8" y="32766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E38605D-EDD3-DC94-D65F-9957A2B3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EBD228B-D41E-30BA-B666-E5EB8BB32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3528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5B4FB1D-27AB-D176-237E-EA88456F4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18306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37DE645-CAAC-8B28-7BC5-66562B041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0195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4F398AA8-4386-80FD-2DE8-B39C77FF9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4864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7246D339-D81D-E2A7-F815-872E0077A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60" name="Text Box 114">
            <a:extLst>
              <a:ext uri="{FF2B5EF4-FFF2-40B4-BE49-F238E27FC236}">
                <a16:creationId xmlns:a16="http://schemas.microsoft.com/office/drawing/2014/main" id="{EEB747AB-0D49-7C6A-7A6B-054A7CE31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1</a:t>
            </a:r>
          </a:p>
        </p:txBody>
      </p:sp>
      <p:sp>
        <p:nvSpPr>
          <p:cNvPr id="361" name="Text Box 115">
            <a:extLst>
              <a:ext uri="{FF2B5EF4-FFF2-40B4-BE49-F238E27FC236}">
                <a16:creationId xmlns:a16="http://schemas.microsoft.com/office/drawing/2014/main" id="{8CBD3376-1982-84C5-AA91-00FFE84FB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2</a:t>
            </a:r>
          </a:p>
        </p:txBody>
      </p:sp>
      <p:sp>
        <p:nvSpPr>
          <p:cNvPr id="362" name="Text Box 116">
            <a:extLst>
              <a:ext uri="{FF2B5EF4-FFF2-40B4-BE49-F238E27FC236}">
                <a16:creationId xmlns:a16="http://schemas.microsoft.com/office/drawing/2014/main" id="{2D937FE7-A686-8714-B12F-A0D9C74DB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3</a:t>
            </a:r>
          </a:p>
        </p:txBody>
      </p:sp>
      <p:sp>
        <p:nvSpPr>
          <p:cNvPr id="363" name="Text Box 117">
            <a:extLst>
              <a:ext uri="{FF2B5EF4-FFF2-40B4-BE49-F238E27FC236}">
                <a16:creationId xmlns:a16="http://schemas.microsoft.com/office/drawing/2014/main" id="{EC186DEB-F113-8675-4F3A-7459110E8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4</a:t>
            </a:r>
          </a:p>
        </p:txBody>
      </p:sp>
      <p:sp>
        <p:nvSpPr>
          <p:cNvPr id="364" name="Text Box 118">
            <a:extLst>
              <a:ext uri="{FF2B5EF4-FFF2-40B4-BE49-F238E27FC236}">
                <a16:creationId xmlns:a16="http://schemas.microsoft.com/office/drawing/2014/main" id="{7EE5E29E-5513-5571-9166-963BCFF77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5</a:t>
            </a:r>
          </a:p>
        </p:txBody>
      </p:sp>
      <p:sp>
        <p:nvSpPr>
          <p:cNvPr id="365" name="Text Box 119">
            <a:extLst>
              <a:ext uri="{FF2B5EF4-FFF2-40B4-BE49-F238E27FC236}">
                <a16:creationId xmlns:a16="http://schemas.microsoft.com/office/drawing/2014/main" id="{484B207F-A6D1-58AA-6266-CD70A3661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6</a:t>
            </a:r>
          </a:p>
        </p:txBody>
      </p:sp>
      <p:sp>
        <p:nvSpPr>
          <p:cNvPr id="366" name="Text Box 120">
            <a:extLst>
              <a:ext uri="{FF2B5EF4-FFF2-40B4-BE49-F238E27FC236}">
                <a16:creationId xmlns:a16="http://schemas.microsoft.com/office/drawing/2014/main" id="{5767B0FB-2BDC-D5DC-F985-C03104282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7</a:t>
            </a:r>
          </a:p>
        </p:txBody>
      </p:sp>
      <p:sp>
        <p:nvSpPr>
          <p:cNvPr id="367" name="Text Box 121">
            <a:extLst>
              <a:ext uri="{FF2B5EF4-FFF2-40B4-BE49-F238E27FC236}">
                <a16:creationId xmlns:a16="http://schemas.microsoft.com/office/drawing/2014/main" id="{F812EA1A-27DB-317A-4F74-FBFE6603F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8</a:t>
            </a:r>
          </a:p>
        </p:txBody>
      </p:sp>
      <p:sp>
        <p:nvSpPr>
          <p:cNvPr id="368" name="Text Box 122">
            <a:extLst>
              <a:ext uri="{FF2B5EF4-FFF2-40B4-BE49-F238E27FC236}">
                <a16:creationId xmlns:a16="http://schemas.microsoft.com/office/drawing/2014/main" id="{6A63138E-7D29-EC6D-0764-8DD3023E9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019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9</a:t>
            </a:r>
          </a:p>
        </p:txBody>
      </p:sp>
      <p:sp>
        <p:nvSpPr>
          <p:cNvPr id="369" name="Text Box 123">
            <a:extLst>
              <a:ext uri="{FF2B5EF4-FFF2-40B4-BE49-F238E27FC236}">
                <a16:creationId xmlns:a16="http://schemas.microsoft.com/office/drawing/2014/main" id="{B850CDDC-1341-487A-1D3A-51EF8F591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01980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10</a:t>
            </a: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2DFD036A-9820-6E8E-25F8-5A990FEA8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5720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0EF7D425-8E75-6BDF-CB90-FBD45C13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0292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1AD94C5D-93D2-4D62-7827-D6AEF5FAD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3340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E4118A9D-5823-CC22-4A83-079F551FB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06E02CF8-6C6D-3CAD-B7B9-7DE148096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733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CC96116-3EC0-E004-61CF-9A580E7EA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300" y="36401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2D02A37-3A0C-7F97-AD5E-D15DA934C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495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8EF1C51A-F4C0-46C8-6A5D-DA3618659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196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A646E9B5-86D8-1D08-F4CB-BE794D083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9530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4AB71C6C-DBDD-D511-9221-99A28C7F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7B00F19B-879C-E4D4-E8DF-8128C4555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004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3D1F2278-0897-FD72-4DC5-A173E16C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2672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BAC490CF-3D85-5801-915A-0CCFD502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8006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B52D9473-B029-2BAA-1920-C6BE4F425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1242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401D2EF-664F-2EE8-E034-E8E7DE65D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4290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6F844AA-91E8-18EC-8606-2961293F4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0480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A330C2EA-132B-8657-DCC8-ED8759844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5052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8E50478F-3FB7-D8B0-8563-B3B93487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8956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9947D092-5B85-E6C3-F016-636E96985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1242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790994E1-BFF3-4023-C5AC-C10800910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B34CCD8-D199-EF38-7D0D-2493C64DB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D740A106-DF97-B681-D661-A796B757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26257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79E0452F-5A61-8790-63C9-84DCEC48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6576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C9013EAC-B43C-7B85-892B-0F65B202F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6670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D58FA4F0-366D-DF2F-DD5C-63B42B8B7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CF96F3D1-56DF-15B7-8BFE-21968C27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9718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BF0158DD-66AF-8CC3-27F1-4CB18592E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8956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5B9D0044-B32E-CC51-22D1-E18D57E31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7338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D0D3803-1440-B96F-5BCA-87B4EC0A4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86CCAE38-2547-C0DC-0A52-AB9A5849E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3" y="46577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932700E-FD1A-BDDD-9026-4C73596E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113" y="403066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670B43C8-44E4-45C8-3F68-A3249D8CD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43592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11DFB0A2-6E17-586B-F714-092F41987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436086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EC97A00D-C5F6-F51F-B309-F7D421FF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900" y="49164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AC5E1E5E-8723-890B-1BC6-62C879FAB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813" y="4498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4EABA82E-A6B4-DC06-6648-D9B7B4E4A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53038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EE48FE42-7A4A-3D14-DF40-F6CC36589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438" y="42576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6B5F0102-889A-D011-7D1D-1B8BB1DE0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5114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EFA505D1-A7B7-3480-B7D8-8FEA03307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57356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B269F912-C35C-A1BF-2F82-EB634ECC1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35464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2775B07D-EE1B-8668-2CF7-439BC09D3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163" y="2573338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B6ED7654-AFA6-730F-DB88-6E5B47E13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32131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BAADD8EF-46DD-D156-9061-E83430D5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39782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A539FAA1-2829-1F90-DF31-4F39147B3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0" y="317341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4FA6CE03-E52E-1901-AB89-5C81203B5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45942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A9318C1B-DF82-C7E9-24C0-2A7CB2534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775" y="304323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09712FE2-4F08-B772-A339-93D24D233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608" y="1751182"/>
            <a:ext cx="34547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k = 2, the objective function is 173.1</a:t>
            </a: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34E2AD13-1686-B160-FFB5-4FC40E05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A2E4FFD0-5ACF-4E5C-ED46-19E45128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C556EB3D-2D03-B607-66F8-00F1F20C3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9678D9A-AA72-0910-F774-ECFA59291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5F6C5919-BB13-1CBC-89AA-BD20EB76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3E7E9356-0044-C796-D02A-95BA765B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1E4ADC5A-AA18-F0C9-C707-E9E320007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3590FE88-9BAD-CA79-4A82-0FDB4B622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B35EFADB-D965-EE52-286F-7A8AA0549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F5B9625-C50C-62AB-A6AB-410168036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5560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BF32F535-2206-6FB2-620F-629D63FCA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6374A7BC-15D0-E91A-FEB8-3C3881B5C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DF559944-D875-70B9-9F1E-3610FC92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7E5F461-7725-294F-5AAD-00B855FE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CA311FE2-7D20-29D6-7B6C-08536B86E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F8F53846-1CA4-43D1-1F41-770A30854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1810438-E794-5BA6-2138-13F75E37C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F6593691-C955-8B6A-EF87-2ED0E0A11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28C5BF51-C13B-42D0-78EB-36548DF7B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7FF59676-3A38-B90A-25F5-EA30F4EC6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5179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6CD03C29-ADB2-7EEF-4FA0-CB4ECB120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6A72E64A-585B-75D6-F70D-362574D44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838187FB-C324-3069-1350-FE52557B2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94A2FE19-DCAB-CAFE-B23B-2E959A2E4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129F792-33E4-F7B9-8E34-D057AD32F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DD6E752F-8D69-7694-9A8C-4A30A8511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ADA0A1F0-3636-E366-0AB0-D8F655CB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A771AFFE-C201-F102-51FF-F6AF09573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A795A1C1-0C8C-B36D-38E1-DC6812A22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35FB3CE-DEEE-E436-D801-8D6E2CEFC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4798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673156AA-EAFB-82C0-2DA5-E1409AB14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FA9E56B1-F85C-A4F8-E4D3-185B41429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BBEA710-F6AB-EF45-0712-8B1AC26F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B629F99-284F-7635-1E3E-6B3708C90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8CB324-6B23-4DC5-BAED-996ED6EDF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FF8DD9B9-6785-D5CA-CBDC-194506ED7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B348EBBD-4556-05FE-C909-902E76B22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7BC5985D-4E83-8ED1-3B43-55800AEDA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8F5F4630-28C0-BC91-90A1-662AA5BF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5BAE5F52-5B0B-2B44-5F5B-13B37FD6A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4417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4EECA304-1FBC-BFE7-2FB9-0AFB3C3ED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59BF9A57-A27E-85CC-F570-7850635E5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B17E935-0E7A-9094-8A46-5E80CA0AB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6A98AFCB-114F-0DDA-209A-5CAF4B993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4D5C0D2E-F416-CB28-BB38-CADFE62C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9D9C8347-6ACF-3EAA-0176-8EAE9D96F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6E3A8A1D-E271-DCDC-EAC5-0C23ECB0F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C988D0C8-3EEE-9985-B13D-86DB84446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8085BE5A-76D3-29A9-C2F5-451B1A16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68413692-7262-E397-5440-8A9A185EF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4036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7ACFE700-54F0-EED3-9410-F16ABC44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A69125AE-91FE-5C4C-366C-0D459E61C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2A66916B-A9A3-98C1-10A9-D243E78D5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B538A734-3011-06ED-47A7-BB272EBF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848CA4E1-605A-E560-0C5E-7A79CF18F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A328A8CE-4211-FE2F-3D44-749C5C084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4827128C-880A-321C-2271-990E20E69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3C74AA1-111C-8004-B5BA-9A6EEEE6C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63EB71ED-2E5A-75F9-2079-8231A4C4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B1DBD072-634F-491F-B4F6-4CB1AC432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3655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DCBFB467-96F0-C247-F0D8-F5BB4E79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CAEB4CF2-2BB0-E2F4-1B0B-F44190F3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F8B1BE3-14F6-233F-12E4-4BD2548EA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3D504109-D5EA-576A-0782-B9B6DFBE6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8350DBDD-352B-E266-A151-5CC9BBDA4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3514FC0A-F118-4417-8225-D7C84A67D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80BF82B-515F-568F-6F3A-1D97735EC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E6CF01EB-4E62-8D25-7C55-EB68F2F4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0433EDFC-84C9-182D-301E-BF678B836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1B01891E-814A-2D4B-2F0D-9B42304F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3274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025AFF9F-4EF0-8395-8FC5-8789D71F5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22064941-9431-9615-6826-D00B1B72F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B7B17788-FA7A-DF0C-B3D1-C6E23924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B1495856-85B4-11AF-21DA-8BB6CBCB4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641ECC5C-FFEF-2A96-D48D-6130EA7F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D7F9205-D75E-77E1-0FBE-512C59070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FA22A3A8-1689-CB06-C7EB-60FD3A8C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0737E1A2-39A5-ECDE-95DD-4D28C640C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1477750E-F6F6-F6D1-74D8-5B369A797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F388363A-04C7-4FFB-5569-1380B9755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2893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8ACF61B2-E0F8-2034-85C4-ED584902B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20B1ABF7-7904-E2A5-F16E-76216F824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AA522524-16E4-6381-0AD7-D692DF798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B8FEE5A7-5702-C3E6-491D-EDA476ACA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A5B130C-61CD-6883-9C0E-7801C0D29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D3B4C193-9619-9D39-9DF4-2CB06A4A6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E51BF167-1437-97D8-BB06-BF0811E4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0190D99F-A0ED-546B-3463-D8A5C62F5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63756104-A058-D534-21BB-B96211B6D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47440887-6AD4-FCD3-6014-978EEB8E5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2512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65C7FDC6-60A2-3623-E405-942B8EE79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67557FFB-4A28-69D7-9FE4-AFF214DE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1970E58-ADE4-1A63-6B44-B76746D42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AD030C39-91FF-83D0-6C11-37A144A0D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1CE8CDB1-BDBC-447F-0519-25A7BA362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4FB4D5E-80FD-1A53-1731-37649EEDE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D5BE27CF-51DB-43E4-7430-DB09DB6B5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E2766AF9-DDAD-9565-86AC-0CE2ECE57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444AF9E6-069F-996C-B88F-074FCFDBD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705DEE1E-1BBB-8FA0-7B2B-A42ED900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213150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7" name="Line 102">
            <a:extLst>
              <a:ext uri="{FF2B5EF4-FFF2-40B4-BE49-F238E27FC236}">
                <a16:creationId xmlns:a16="http://schemas.microsoft.com/office/drawing/2014/main" id="{3F6FAC4F-31AB-AA96-C5C1-04EC0A104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594150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8" name="Line 103">
            <a:extLst>
              <a:ext uri="{FF2B5EF4-FFF2-40B4-BE49-F238E27FC236}">
                <a16:creationId xmlns:a16="http://schemas.microsoft.com/office/drawing/2014/main" id="{C35D1A83-F3E4-0D55-7EE9-622E5C81FC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53400" y="213150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D244B414-6F01-1C1F-068A-F8429EF3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6461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790EE83A-355B-5F88-5487-F612BC15C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51795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8A27E35-190C-69C7-FC5C-1F1315D37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2225" y="26141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42387644-8637-7744-0EA8-5FF61874E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8938" y="32745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06E5D69-C43A-C930-4827-C6638751F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200" y="23601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AE4A722D-4DD0-99B5-416E-463B10735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7600" y="33507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5D14CECE-5647-280E-6ED3-7A73543FC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6238" y="418096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70FB2A92-9072-9423-FC36-6CE22335C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13" y="4017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7" name="Oval 526">
            <a:extLst>
              <a:ext uri="{FF2B5EF4-FFF2-40B4-BE49-F238E27FC236}">
                <a16:creationId xmlns:a16="http://schemas.microsoft.com/office/drawing/2014/main" id="{30CAC81A-F028-B49C-3FF7-43E838B8F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4843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89A7A7CD-8627-77E0-0BE2-ACF26E1DB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1127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9" name="Text Box 114">
            <a:extLst>
              <a:ext uri="{FF2B5EF4-FFF2-40B4-BE49-F238E27FC236}">
                <a16:creationId xmlns:a16="http://schemas.microsoft.com/office/drawing/2014/main" id="{4CA4360C-920C-A4F7-6FF5-91FA8AC2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1</a:t>
            </a:r>
          </a:p>
        </p:txBody>
      </p:sp>
      <p:sp>
        <p:nvSpPr>
          <p:cNvPr id="530" name="Text Box 115">
            <a:extLst>
              <a:ext uri="{FF2B5EF4-FFF2-40B4-BE49-F238E27FC236}">
                <a16:creationId xmlns:a16="http://schemas.microsoft.com/office/drawing/2014/main" id="{FA029FA7-9BAC-FDCE-ECB6-4A63100BB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2</a:t>
            </a:r>
          </a:p>
        </p:txBody>
      </p:sp>
      <p:sp>
        <p:nvSpPr>
          <p:cNvPr id="531" name="Text Box 116">
            <a:extLst>
              <a:ext uri="{FF2B5EF4-FFF2-40B4-BE49-F238E27FC236}">
                <a16:creationId xmlns:a16="http://schemas.microsoft.com/office/drawing/2014/main" id="{D68B3440-6D7D-C7DD-3416-264A71632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3</a:t>
            </a:r>
          </a:p>
        </p:txBody>
      </p:sp>
      <p:sp>
        <p:nvSpPr>
          <p:cNvPr id="532" name="Text Box 117">
            <a:extLst>
              <a:ext uri="{FF2B5EF4-FFF2-40B4-BE49-F238E27FC236}">
                <a16:creationId xmlns:a16="http://schemas.microsoft.com/office/drawing/2014/main" id="{60B5F43D-799D-9FE0-20D1-D3BBC1FE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4</a:t>
            </a:r>
          </a:p>
        </p:txBody>
      </p:sp>
      <p:sp>
        <p:nvSpPr>
          <p:cNvPr id="533" name="Text Box 118">
            <a:extLst>
              <a:ext uri="{FF2B5EF4-FFF2-40B4-BE49-F238E27FC236}">
                <a16:creationId xmlns:a16="http://schemas.microsoft.com/office/drawing/2014/main" id="{70417CEF-2467-9077-B20F-95DC7A3EA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5</a:t>
            </a:r>
          </a:p>
        </p:txBody>
      </p:sp>
      <p:sp>
        <p:nvSpPr>
          <p:cNvPr id="534" name="Text Box 119">
            <a:extLst>
              <a:ext uri="{FF2B5EF4-FFF2-40B4-BE49-F238E27FC236}">
                <a16:creationId xmlns:a16="http://schemas.microsoft.com/office/drawing/2014/main" id="{E6F9181A-8206-B31F-E23A-91106061F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6</a:t>
            </a:r>
          </a:p>
        </p:txBody>
      </p:sp>
      <p:sp>
        <p:nvSpPr>
          <p:cNvPr id="535" name="Text Box 120">
            <a:extLst>
              <a:ext uri="{FF2B5EF4-FFF2-40B4-BE49-F238E27FC236}">
                <a16:creationId xmlns:a16="http://schemas.microsoft.com/office/drawing/2014/main" id="{B99FDDFD-DE9A-A2E2-6E46-A2445E15E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1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7</a:t>
            </a:r>
          </a:p>
        </p:txBody>
      </p:sp>
      <p:sp>
        <p:nvSpPr>
          <p:cNvPr id="536" name="Text Box 121">
            <a:extLst>
              <a:ext uri="{FF2B5EF4-FFF2-40B4-BE49-F238E27FC236}">
                <a16:creationId xmlns:a16="http://schemas.microsoft.com/office/drawing/2014/main" id="{057D9DD6-8E77-0A26-C5C8-2B8524B47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8</a:t>
            </a:r>
          </a:p>
        </p:txBody>
      </p:sp>
      <p:sp>
        <p:nvSpPr>
          <p:cNvPr id="537" name="Text Box 122">
            <a:extLst>
              <a:ext uri="{FF2B5EF4-FFF2-40B4-BE49-F238E27FC236}">
                <a16:creationId xmlns:a16="http://schemas.microsoft.com/office/drawing/2014/main" id="{F3570E34-A547-A63B-69D0-CECD475C5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60177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9</a:t>
            </a:r>
          </a:p>
        </p:txBody>
      </p:sp>
      <p:sp>
        <p:nvSpPr>
          <p:cNvPr id="538" name="Text Box 123">
            <a:extLst>
              <a:ext uri="{FF2B5EF4-FFF2-40B4-BE49-F238E27FC236}">
                <a16:creationId xmlns:a16="http://schemas.microsoft.com/office/drawing/2014/main" id="{CC140F5A-9B8A-64A0-4A31-5918FB5BE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8600" y="601770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10</a:t>
            </a: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AD74C074-9FD4-4722-031D-1D15F7F1D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45699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DB621B22-C582-393C-762E-993F21D03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50271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7C8DFFA9-3345-D44A-F969-B542444B8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3319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941961D9-697B-EB2E-4783-7987D790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45699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AB5595A1-9AE4-05D1-93B9-B93823A5D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7317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6B99248E-1FB0-C9B3-C81F-690AFAF15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36380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ACA6E861-6766-9C7C-F31A-835499D8F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4937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6BE8D809-6358-F9ED-39A3-06CAE592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4175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97AF38C3-B78D-C9EC-3BDF-F6D1BFE3D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49509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2D7B54C7-4206-0BAB-436C-4F7747E8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48747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A9474501-0552-AB79-5B8D-EF48C7E2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31983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18DF346D-465C-C752-9A96-324E4F1FA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2651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55F9A7F4-4BD9-ADCA-BDE1-015E95CA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7985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BE31AA7C-4122-B966-1638-16693E6DA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0" y="31221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E5F6880E-CB53-3D40-1727-40E4F8CEB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0" y="34269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86F00F8-2942-8F1A-3BE8-27F94F0E5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30459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24276EA4-F72C-3A4E-4ADA-119DBF464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35031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D79E4E2B-6D48-6B3E-357B-5A8486AD2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28935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9662780B-CAD6-9397-0FD1-0404C53F1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31221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5951E5E4-7085-3E07-D9ED-4DFE92CD0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22077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1198677-01E3-CDC4-5C5C-57771B7BD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0" y="21315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7499D056-A7EF-729B-E328-2DD2781A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1338" y="2623625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951B3987-142E-B625-3FA6-2C87E6661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36555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42BC079-8672-CC07-DE66-A1F238F3D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7600" y="26649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46623744-8CDA-F159-4936-EE5A6CA5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28173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A02A9FFC-4C54-2785-49F1-98D2B81B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29697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E749E387-B919-0679-A8AE-7FBD983C3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0" y="28935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BA41512A-9550-A442-1C7C-925785257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0" y="37317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FC674680-3AAE-CA8A-0734-CE65881B4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380790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553552C6-7A7E-4870-EB4B-E59DED9B4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013" y="46556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E943A9C2-BE5D-6D12-B94A-C0EC85BE6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3513" y="402856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0F17D0D0-0F0D-66A2-9996-800AE3BD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357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386CEB17-9575-9376-A12E-011287843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25" y="435876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0ABEB8C7-E3EA-E59A-E72C-5054D2AAE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300" y="4914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4F199AE3-9764-ED73-A866-DDD027A24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3" y="44968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9DA8EB2A-3D93-E530-E128-7DB862B89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530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FC43A3A1-3DF0-1947-37FA-9C1F094D6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838" y="42555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B26F9416-8F92-06A1-03B3-725C5FA91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51128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ED8CED07-1CEE-6F2C-44D0-C152B703C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0" y="57335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32F4D07-04B3-87C2-5FC7-32B16FD83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1288" y="354437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375DD5F0-96E7-B102-1A74-4C56891CA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7563" y="2571238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64D5158D-8197-27CE-A188-5C4BC25C5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00" y="321100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31ED856-36D8-3CB1-EDFA-0F7C18481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0775" y="397617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24D0E8BB-31BA-1104-20B2-C96065F7F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1450" y="317131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F7335EDD-652D-C355-B9C3-F80D32F14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288" y="45921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57A035E3-5932-2196-08D6-5DDBEBA3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4600" y="3242750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7AF2D0D8-8A79-5322-C8B9-B2194E289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0538" y="28585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FD46BC61-D1F3-E4E9-8123-F807EB510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472" y="1748047"/>
            <a:ext cx="34547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k = 3, the objective function is 133.6</a:t>
            </a:r>
          </a:p>
        </p:txBody>
      </p:sp>
    </p:spTree>
    <p:extLst>
      <p:ext uri="{BB962C8B-B14F-4D97-AF65-F5344CB8AC3E}">
        <p14:creationId xmlns:p14="http://schemas.microsoft.com/office/powerpoint/2010/main" val="205982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713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9842" y="6530181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790C9-B115-7775-7C4E-2E24A2529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237" y="2952750"/>
            <a:ext cx="7610475" cy="355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C18B3-AE00-EB9C-88D2-456A8970E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44838"/>
            <a:ext cx="5702300" cy="29257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" name="Line 4">
            <a:extLst>
              <a:ext uri="{FF2B5EF4-FFF2-40B4-BE49-F238E27FC236}">
                <a16:creationId xmlns:a16="http://schemas.microsoft.com/office/drawing/2014/main" id="{AFDCC6CD-907A-9891-1586-F13D26413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5780088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Line 5">
            <a:extLst>
              <a:ext uri="{FF2B5EF4-FFF2-40B4-BE49-F238E27FC236}">
                <a16:creationId xmlns:a16="http://schemas.microsoft.com/office/drawing/2014/main" id="{97559E49-80D1-D933-1B8F-C09FC41995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5487988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" name="Line 6">
            <a:extLst>
              <a:ext uri="{FF2B5EF4-FFF2-40B4-BE49-F238E27FC236}">
                <a16:creationId xmlns:a16="http://schemas.microsoft.com/office/drawing/2014/main" id="{284C8CD8-FDCD-6733-CD40-A6F3D11BD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5187950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Line 7">
            <a:extLst>
              <a:ext uri="{FF2B5EF4-FFF2-40B4-BE49-F238E27FC236}">
                <a16:creationId xmlns:a16="http://schemas.microsoft.com/office/drawing/2014/main" id="{CD4081EB-5901-A61C-6A06-95F77EA5D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4897438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Line 8">
            <a:extLst>
              <a:ext uri="{FF2B5EF4-FFF2-40B4-BE49-F238E27FC236}">
                <a16:creationId xmlns:a16="http://schemas.microsoft.com/office/drawing/2014/main" id="{8387AD12-1278-0227-AA59-6D7C27A04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4606925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Line 9">
            <a:extLst>
              <a:ext uri="{FF2B5EF4-FFF2-40B4-BE49-F238E27FC236}">
                <a16:creationId xmlns:a16="http://schemas.microsoft.com/office/drawing/2014/main" id="{063B4C25-5410-F07F-3122-DDF7F3861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4314825"/>
            <a:ext cx="570230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Line 10">
            <a:extLst>
              <a:ext uri="{FF2B5EF4-FFF2-40B4-BE49-F238E27FC236}">
                <a16:creationId xmlns:a16="http://schemas.microsoft.com/office/drawing/2014/main" id="{BF603D37-7122-7730-F100-E5BAE5AF1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4024313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Line 11">
            <a:extLst>
              <a:ext uri="{FF2B5EF4-FFF2-40B4-BE49-F238E27FC236}">
                <a16:creationId xmlns:a16="http://schemas.microsoft.com/office/drawing/2014/main" id="{B5A5ABE1-C38F-9552-EFF8-62FDEB9EF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3724275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7" name="Line 12">
            <a:extLst>
              <a:ext uri="{FF2B5EF4-FFF2-40B4-BE49-F238E27FC236}">
                <a16:creationId xmlns:a16="http://schemas.microsoft.com/office/drawing/2014/main" id="{7A8C444B-9BDF-68CE-6FE8-522CE6F2D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3435350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Line 13">
            <a:extLst>
              <a:ext uri="{FF2B5EF4-FFF2-40B4-BE49-F238E27FC236}">
                <a16:creationId xmlns:a16="http://schemas.microsoft.com/office/drawing/2014/main" id="{2AD2FB84-5B54-13FD-0029-90B6F1E02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3144838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E742504-627E-66B9-EDE2-0A145F899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44838"/>
            <a:ext cx="5702300" cy="292576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0" name="Line 15">
            <a:extLst>
              <a:ext uri="{FF2B5EF4-FFF2-40B4-BE49-F238E27FC236}">
                <a16:creationId xmlns:a16="http://schemas.microsoft.com/office/drawing/2014/main" id="{5EB17A77-31BF-C4B1-4F96-C7C3E57C3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3144838"/>
            <a:ext cx="3175" cy="29257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16">
            <a:extLst>
              <a:ext uri="{FF2B5EF4-FFF2-40B4-BE49-F238E27FC236}">
                <a16:creationId xmlns:a16="http://schemas.microsoft.com/office/drawing/2014/main" id="{A402F092-3797-E28A-DC81-E40966FC7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6070600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17">
            <a:extLst>
              <a:ext uri="{FF2B5EF4-FFF2-40B4-BE49-F238E27FC236}">
                <a16:creationId xmlns:a16="http://schemas.microsoft.com/office/drawing/2014/main" id="{70EA2C23-4CE7-4B5B-8B7B-25289F4FE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5780088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Line 18">
            <a:extLst>
              <a:ext uri="{FF2B5EF4-FFF2-40B4-BE49-F238E27FC236}">
                <a16:creationId xmlns:a16="http://schemas.microsoft.com/office/drawing/2014/main" id="{85B637CC-340B-B02E-324E-C6B143B4D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5487988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8" name="Line 19">
            <a:extLst>
              <a:ext uri="{FF2B5EF4-FFF2-40B4-BE49-F238E27FC236}">
                <a16:creationId xmlns:a16="http://schemas.microsoft.com/office/drawing/2014/main" id="{C69AAC33-FA6D-AA27-BC3B-A4CC3CBDB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5187950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9" name="Line 20">
            <a:extLst>
              <a:ext uri="{FF2B5EF4-FFF2-40B4-BE49-F238E27FC236}">
                <a16:creationId xmlns:a16="http://schemas.microsoft.com/office/drawing/2014/main" id="{5C1AB142-6A28-7AAE-DDC9-912C5628A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4897438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0" name="Line 21">
            <a:extLst>
              <a:ext uri="{FF2B5EF4-FFF2-40B4-BE49-F238E27FC236}">
                <a16:creationId xmlns:a16="http://schemas.microsoft.com/office/drawing/2014/main" id="{BA0053D0-D4E8-28FE-A42A-500D00FD9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4606925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1" name="Line 22">
            <a:extLst>
              <a:ext uri="{FF2B5EF4-FFF2-40B4-BE49-F238E27FC236}">
                <a16:creationId xmlns:a16="http://schemas.microsoft.com/office/drawing/2014/main" id="{46D300FF-1FD4-EA08-0C01-11672E358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4314825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2" name="Line 23">
            <a:extLst>
              <a:ext uri="{FF2B5EF4-FFF2-40B4-BE49-F238E27FC236}">
                <a16:creationId xmlns:a16="http://schemas.microsoft.com/office/drawing/2014/main" id="{DCBBEE32-90DE-4A0F-1CBC-58F628CD7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4024313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3" name="Line 24">
            <a:extLst>
              <a:ext uri="{FF2B5EF4-FFF2-40B4-BE49-F238E27FC236}">
                <a16:creationId xmlns:a16="http://schemas.microsoft.com/office/drawing/2014/main" id="{2FFA9700-B130-C711-892C-E7C6D308B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3724275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4" name="Line 25">
            <a:extLst>
              <a:ext uri="{FF2B5EF4-FFF2-40B4-BE49-F238E27FC236}">
                <a16:creationId xmlns:a16="http://schemas.microsoft.com/office/drawing/2014/main" id="{B43C4B8F-0E7F-D2B4-E5D0-0E3C8FD8B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3435350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5" name="Line 26">
            <a:extLst>
              <a:ext uri="{FF2B5EF4-FFF2-40B4-BE49-F238E27FC236}">
                <a16:creationId xmlns:a16="http://schemas.microsoft.com/office/drawing/2014/main" id="{89F1D57C-2C0A-BA4C-DFDC-645BBFDEF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312" y="3144838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6" name="Line 27">
            <a:extLst>
              <a:ext uri="{FF2B5EF4-FFF2-40B4-BE49-F238E27FC236}">
                <a16:creationId xmlns:a16="http://schemas.microsoft.com/office/drawing/2014/main" id="{E8075915-E485-AE7E-C723-8F584195F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6070600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7" name="Line 28">
            <a:extLst>
              <a:ext uri="{FF2B5EF4-FFF2-40B4-BE49-F238E27FC236}">
                <a16:creationId xmlns:a16="http://schemas.microsoft.com/office/drawing/2014/main" id="{5AD4C8C3-7F12-1972-D70A-1C9021CC5A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6700" y="6070600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8" name="Line 29">
            <a:extLst>
              <a:ext uri="{FF2B5EF4-FFF2-40B4-BE49-F238E27FC236}">
                <a16:creationId xmlns:a16="http://schemas.microsoft.com/office/drawing/2014/main" id="{9D1FDABF-BEE2-1688-6B6F-2EBA781486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375" y="6070600"/>
            <a:ext cx="4762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9" name="Line 30">
            <a:extLst>
              <a:ext uri="{FF2B5EF4-FFF2-40B4-BE49-F238E27FC236}">
                <a16:creationId xmlns:a16="http://schemas.microsoft.com/office/drawing/2014/main" id="{83C48CCF-D31D-ACF9-72DE-B3190A680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6937" y="6070600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0" name="Line 31">
            <a:extLst>
              <a:ext uri="{FF2B5EF4-FFF2-40B4-BE49-F238E27FC236}">
                <a16:creationId xmlns:a16="http://schemas.microsoft.com/office/drawing/2014/main" id="{AF45CD95-E676-88A6-AEEA-D67590057D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6070600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1" name="Line 32">
            <a:extLst>
              <a:ext uri="{FF2B5EF4-FFF2-40B4-BE49-F238E27FC236}">
                <a16:creationId xmlns:a16="http://schemas.microsoft.com/office/drawing/2014/main" id="{68718DB9-5B58-246D-F19D-131E2CB019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8762" y="6070600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2" name="Line 33">
            <a:extLst>
              <a:ext uri="{FF2B5EF4-FFF2-40B4-BE49-F238E27FC236}">
                <a16:creationId xmlns:a16="http://schemas.microsoft.com/office/drawing/2014/main" id="{85299C9D-056F-1502-9CAA-3C3713B928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34437" y="6070600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4" name="Line 34">
            <a:extLst>
              <a:ext uri="{FF2B5EF4-FFF2-40B4-BE49-F238E27FC236}">
                <a16:creationId xmlns:a16="http://schemas.microsoft.com/office/drawing/2014/main" id="{B7CF4844-57D1-93F2-75D8-F326A6856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79000" y="6070600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5" name="Line 35">
            <a:extLst>
              <a:ext uri="{FF2B5EF4-FFF2-40B4-BE49-F238E27FC236}">
                <a16:creationId xmlns:a16="http://schemas.microsoft.com/office/drawing/2014/main" id="{8CE42ED0-97E0-090D-8018-71CC869CB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9775" y="3516313"/>
            <a:ext cx="955675" cy="204311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6" name="Line 36">
            <a:extLst>
              <a:ext uri="{FF2B5EF4-FFF2-40B4-BE49-F238E27FC236}">
                <a16:creationId xmlns:a16="http://schemas.microsoft.com/office/drawing/2014/main" id="{599D984E-FF80-4C8C-FE4D-E5F6795FA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450" y="5559425"/>
            <a:ext cx="944562" cy="1190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7" name="Line 37">
            <a:extLst>
              <a:ext uri="{FF2B5EF4-FFF2-40B4-BE49-F238E27FC236}">
                <a16:creationId xmlns:a16="http://schemas.microsoft.com/office/drawing/2014/main" id="{E4C1C8FA-26BE-F186-27AA-D10F37977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0012" y="5678488"/>
            <a:ext cx="957263" cy="460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8" name="Line 38">
            <a:extLst>
              <a:ext uri="{FF2B5EF4-FFF2-40B4-BE49-F238E27FC236}">
                <a16:creationId xmlns:a16="http://schemas.microsoft.com/office/drawing/2014/main" id="{3D96A813-D9C1-8084-C1B8-4FC62B78C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7275" y="5724525"/>
            <a:ext cx="941387" cy="174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3" name="Line 39">
            <a:extLst>
              <a:ext uri="{FF2B5EF4-FFF2-40B4-BE49-F238E27FC236}">
                <a16:creationId xmlns:a16="http://schemas.microsoft.com/office/drawing/2014/main" id="{A575D4EF-1388-ED46-DD02-63D84320E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8662" y="5741988"/>
            <a:ext cx="957263" cy="28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FB00DF10-023D-014C-D696-FBE029D8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5997575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0.00E+00</a:t>
            </a:r>
            <a:endParaRPr lang="en-US" alt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4BF49AB-BF23-E501-6815-BD5B77159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57070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1.00E+02</a:t>
            </a:r>
            <a:endParaRPr lang="en-US" alt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8AD0DEA-5AB6-1354-92E5-073593F8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54149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2.00E+02</a:t>
            </a:r>
            <a:endParaRPr lang="en-US" alt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1A87B9F-40CE-979F-5B68-075B8EDA3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5114925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3.00E+02</a:t>
            </a:r>
            <a:endParaRPr lang="en-US" alt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B3E58F1-0284-6CA2-DC3F-706D44AAD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482441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4.00E+02</a:t>
            </a:r>
            <a:endParaRPr lang="en-US" alt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44D56491-2621-9757-9D45-714E68F8D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4533900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5.00E+02</a:t>
            </a:r>
            <a:endParaRPr lang="en-US" alt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430B151-A14A-C3B8-F34C-9B169B53F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4241800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6.00E+02</a:t>
            </a:r>
            <a:endParaRPr lang="en-US" alt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1D71EED2-53C9-BBB8-DADF-F98BAA9BC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3952875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7.00E+02</a:t>
            </a:r>
            <a:endParaRPr lang="en-US" alt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8123E11F-8984-5272-C0BC-00382FCE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36528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8.00E+02</a:t>
            </a:r>
            <a:endParaRPr lang="en-US" alt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4C2F9015-D6D0-A2AF-5DA4-F61AB2430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3362325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9.00E+02</a:t>
            </a:r>
            <a:endParaRPr lang="en-US" alt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D0917BA-4384-6335-5A91-E1C1D7C2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2" y="3070225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1.00E+03</a:t>
            </a:r>
            <a:endParaRPr lang="en-US" alt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01BDCB38-A992-AF9C-38C4-1A2C583E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7" y="6170613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E416A78E-32CF-2588-9F38-0D7CC718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2" y="6170613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B98DBE7C-094C-1F3C-1BC3-7046B47FE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325" y="6170613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FB2C304-B33A-3BB5-642E-0592BFC83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587" y="6170613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1EB95AA-4EE1-7C1F-5CCD-FA8817DAB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6170613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2AC0816-407B-8373-62BC-F35D0680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825" y="6170613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</a:rPr>
              <a:t>6</a:t>
            </a:r>
            <a:endParaRPr lang="en-US" alt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6483F3EB-E446-4AC8-1DBB-1B1FB0420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" y="1132682"/>
            <a:ext cx="111521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We can plot the objective function values for k equals 1 to 6…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abrupt change at k = 3, is highly suggestive of three clusters in the data. This technique for determining the number of clusters is known as “</a:t>
            </a:r>
            <a:r>
              <a:rPr lang="en-US" altLang="en-US" sz="2400" b="1" dirty="0">
                <a:solidFill>
                  <a:srgbClr val="0432FF"/>
                </a:solidFill>
              </a:rPr>
              <a:t>knee finding</a:t>
            </a:r>
            <a:r>
              <a:rPr lang="en-US" altLang="en-US" sz="2400" dirty="0"/>
              <a:t>” or “</a:t>
            </a:r>
            <a:r>
              <a:rPr lang="en-US" altLang="en-US" sz="2400" b="1" dirty="0">
                <a:solidFill>
                  <a:srgbClr val="0432FF"/>
                </a:solidFill>
              </a:rPr>
              <a:t>elbow finding</a:t>
            </a:r>
            <a:r>
              <a:rPr lang="en-US" altLang="en-US" sz="2400" dirty="0"/>
              <a:t>”.</a:t>
            </a:r>
          </a:p>
        </p:txBody>
      </p:sp>
      <p:sp>
        <p:nvSpPr>
          <p:cNvPr id="294" name="Text Box 59">
            <a:extLst>
              <a:ext uri="{FF2B5EF4-FFF2-40B4-BE49-F238E27FC236}">
                <a16:creationId xmlns:a16="http://schemas.microsoft.com/office/drawing/2014/main" id="{A29F3EDF-9318-8422-332B-82F8551B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6975" y="579178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k</a:t>
            </a:r>
          </a:p>
        </p:txBody>
      </p:sp>
      <p:sp>
        <p:nvSpPr>
          <p:cNvPr id="295" name="Text Box 60">
            <a:extLst>
              <a:ext uri="{FF2B5EF4-FFF2-40B4-BE49-F238E27FC236}">
                <a16:creationId xmlns:a16="http://schemas.microsoft.com/office/drawing/2014/main" id="{8646E3AB-F66B-F06D-6C69-A8FB279BEFC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637506" y="4391819"/>
            <a:ext cx="2525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12491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489700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BB4B6-9F5E-3FFD-8116-222FAC7A6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995363"/>
            <a:ext cx="6989762" cy="5481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21CD0-D831-924E-DED8-3E7D2DEC8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70" y="1755775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7" name="Line 44">
            <a:extLst>
              <a:ext uri="{FF2B5EF4-FFF2-40B4-BE49-F238E27FC236}">
                <a16:creationId xmlns:a16="http://schemas.microsoft.com/office/drawing/2014/main" id="{87160059-AF7A-B298-12AB-EFCE8DEFF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501491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Line 45">
            <a:extLst>
              <a:ext uri="{FF2B5EF4-FFF2-40B4-BE49-F238E27FC236}">
                <a16:creationId xmlns:a16="http://schemas.microsoft.com/office/drawing/2014/main" id="{B13CBBB5-3D20-FB40-F182-957D592F8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41989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BF4C3295-3A14-52DC-4612-450BF13E2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338931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67A1E37F-9876-AAE8-C550-B7CA24BCC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257175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Line 48">
            <a:extLst>
              <a:ext uri="{FF2B5EF4-FFF2-40B4-BE49-F238E27FC236}">
                <a16:creationId xmlns:a16="http://schemas.microsoft.com/office/drawing/2014/main" id="{C9AC8462-7FEE-B215-9471-D08EBC502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17557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3CDF6-EEC4-54B0-24DA-2A22D615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70" y="1755775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" name="Line 50">
            <a:extLst>
              <a:ext uri="{FF2B5EF4-FFF2-40B4-BE49-F238E27FC236}">
                <a16:creationId xmlns:a16="http://schemas.microsoft.com/office/drawing/2014/main" id="{85D0EDC1-A0D1-AD41-353F-EA25DC1FF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1755775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Line 51">
            <a:extLst>
              <a:ext uri="{FF2B5EF4-FFF2-40B4-BE49-F238E27FC236}">
                <a16:creationId xmlns:a16="http://schemas.microsoft.com/office/drawing/2014/main" id="{99A4DA59-D3F2-4AB8-949A-42D21FC10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220" y="58324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Line 52">
            <a:extLst>
              <a:ext uri="{FF2B5EF4-FFF2-40B4-BE49-F238E27FC236}">
                <a16:creationId xmlns:a16="http://schemas.microsoft.com/office/drawing/2014/main" id="{BC052F33-F95F-1A40-412D-16BD47494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220" y="501491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Line 53">
            <a:extLst>
              <a:ext uri="{FF2B5EF4-FFF2-40B4-BE49-F238E27FC236}">
                <a16:creationId xmlns:a16="http://schemas.microsoft.com/office/drawing/2014/main" id="{DE99190E-2960-F000-277B-793A91B94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220" y="41989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54">
            <a:extLst>
              <a:ext uri="{FF2B5EF4-FFF2-40B4-BE49-F238E27FC236}">
                <a16:creationId xmlns:a16="http://schemas.microsoft.com/office/drawing/2014/main" id="{B9CABE63-0717-214A-B604-199092A2F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220" y="338931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55">
            <a:extLst>
              <a:ext uri="{FF2B5EF4-FFF2-40B4-BE49-F238E27FC236}">
                <a16:creationId xmlns:a16="http://schemas.microsoft.com/office/drawing/2014/main" id="{006BA55A-A6FF-BB38-3806-B91E82639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220" y="257175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56">
            <a:extLst>
              <a:ext uri="{FF2B5EF4-FFF2-40B4-BE49-F238E27FC236}">
                <a16:creationId xmlns:a16="http://schemas.microsoft.com/office/drawing/2014/main" id="{24342CCA-F0EF-FB8B-59BA-3661F8E43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220" y="17557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Line 57">
            <a:extLst>
              <a:ext uri="{FF2B5EF4-FFF2-40B4-BE49-F238E27FC236}">
                <a16:creationId xmlns:a16="http://schemas.microsoft.com/office/drawing/2014/main" id="{6B33D24C-C17A-70A2-BFFC-458E86453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70" y="58324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Line 58">
            <a:extLst>
              <a:ext uri="{FF2B5EF4-FFF2-40B4-BE49-F238E27FC236}">
                <a16:creationId xmlns:a16="http://schemas.microsoft.com/office/drawing/2014/main" id="{20973177-3460-6F23-9483-8876F8C398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070" y="58324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Line 59">
            <a:extLst>
              <a:ext uri="{FF2B5EF4-FFF2-40B4-BE49-F238E27FC236}">
                <a16:creationId xmlns:a16="http://schemas.microsoft.com/office/drawing/2014/main" id="{10AC6FA3-672B-58F2-6CB9-3E72521F01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1645" y="58324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Line 60">
            <a:extLst>
              <a:ext uri="{FF2B5EF4-FFF2-40B4-BE49-F238E27FC236}">
                <a16:creationId xmlns:a16="http://schemas.microsoft.com/office/drawing/2014/main" id="{9460D017-A724-B092-DBFE-590306F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9570" y="58324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61">
            <a:extLst>
              <a:ext uri="{FF2B5EF4-FFF2-40B4-BE49-F238E27FC236}">
                <a16:creationId xmlns:a16="http://schemas.microsoft.com/office/drawing/2014/main" id="{B5043EE6-D1C5-6A8A-BFD2-132EBC4724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9557" y="5832475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62">
            <a:extLst>
              <a:ext uri="{FF2B5EF4-FFF2-40B4-BE49-F238E27FC236}">
                <a16:creationId xmlns:a16="http://schemas.microsoft.com/office/drawing/2014/main" id="{44A1B76E-CB00-3EF7-00D5-6D2DDFBD10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7482" y="5832475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63">
            <a:extLst>
              <a:ext uri="{FF2B5EF4-FFF2-40B4-BE49-F238E27FC236}">
                <a16:creationId xmlns:a16="http://schemas.microsoft.com/office/drawing/2014/main" id="{DD62AC4B-FCC8-7DC7-51F9-A97A8DC470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7470" y="58324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reeform 64">
            <a:extLst>
              <a:ext uri="{FF2B5EF4-FFF2-40B4-BE49-F238E27FC236}">
                <a16:creationId xmlns:a16="http://schemas.microsoft.com/office/drawing/2014/main" id="{6ED2F88C-0A1C-8F40-119C-FFA71C06BCFC}"/>
              </a:ext>
            </a:extLst>
          </p:cNvPr>
          <p:cNvSpPr>
            <a:spLocks/>
          </p:cNvSpPr>
          <p:nvPr/>
        </p:nvSpPr>
        <p:spPr bwMode="auto">
          <a:xfrm>
            <a:off x="2098145" y="4953000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79"/>
              <a:gd name="T17" fmla="*/ 79 w 79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95AF26-3EBA-BE33-8739-C17D63766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57" y="57070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967777-3223-0385-3603-ABF1E4F0C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57" y="488950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7053AE-D93A-E15C-92A1-4B80930F1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57" y="40735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65A57F-04B5-8B02-C5F8-69899E28C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57" y="326390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B9E435-83D3-0067-319D-EC27BE71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57" y="244633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496B53-C5D5-BB99-FC24-95C5B90C2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57" y="16303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EEE02D-3AA4-AABF-63F9-EEC66D632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095" y="6029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966B22-01CB-55C5-6680-309746AF8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082" y="6029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FDDECD-AAE5-45CA-D0D9-A65CDB35B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007" y="6029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BE6339-8BCE-C668-C7BA-73A68D061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995" y="6029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DD8678-B01A-C91A-8AD7-E0F92CCC5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3507" y="6029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4A62C9-C7D6-3873-DCA8-20831667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3495" y="6029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FF71FB-94CB-5211-B523-3B8FD8E207FA}"/>
              </a:ext>
            </a:extLst>
          </p:cNvPr>
          <p:cNvSpPr>
            <a:spLocks noGrp="1" noChangeArrowheads="1"/>
          </p:cNvSpPr>
          <p:nvPr/>
        </p:nvSpPr>
        <p:spPr>
          <a:xfrm>
            <a:off x="-442913" y="1025524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K-means Clustering: Step 1</a:t>
            </a:r>
          </a:p>
        </p:txBody>
      </p:sp>
      <p:sp>
        <p:nvSpPr>
          <p:cNvPr id="43" name="AutoShape 5">
            <a:extLst>
              <a:ext uri="{FF2B5EF4-FFF2-40B4-BE49-F238E27FC236}">
                <a16:creationId xmlns:a16="http://schemas.microsoft.com/office/drawing/2014/main" id="{0339FA70-FA36-29E2-4142-DBC475B8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782" y="49387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D5530121-41E3-F561-A4CF-B4F907589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182" y="5167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" name="AutoShape 7">
            <a:extLst>
              <a:ext uri="{FF2B5EF4-FFF2-40B4-BE49-F238E27FC236}">
                <a16:creationId xmlns:a16="http://schemas.microsoft.com/office/drawing/2014/main" id="{7065B6C8-5135-FCC3-D619-6C4654B91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2582" y="5395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" name="AutoShape 8">
            <a:extLst>
              <a:ext uri="{FF2B5EF4-FFF2-40B4-BE49-F238E27FC236}">
                <a16:creationId xmlns:a16="http://schemas.microsoft.com/office/drawing/2014/main" id="{38DC62A8-4241-85C3-DA10-B2A471313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982" y="47101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C823A4A2-F45B-FE4C-936A-245FC90D7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982" y="2347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" name="AutoShape 10">
            <a:extLst>
              <a:ext uri="{FF2B5EF4-FFF2-40B4-BE49-F238E27FC236}">
                <a16:creationId xmlns:a16="http://schemas.microsoft.com/office/drawing/2014/main" id="{3EDC6160-C7F1-EF83-304C-54E38B6F5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982" y="3871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87AE5271-F65E-6148-F107-79B9D2812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982" y="5395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" name="AutoShape 12">
            <a:extLst>
              <a:ext uri="{FF2B5EF4-FFF2-40B4-BE49-F238E27FC236}">
                <a16:creationId xmlns:a16="http://schemas.microsoft.com/office/drawing/2014/main" id="{A8DB5A20-5442-1B33-E279-1359E29B0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782" y="4405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" name="AutoShape 13">
            <a:extLst>
              <a:ext uri="{FF2B5EF4-FFF2-40B4-BE49-F238E27FC236}">
                <a16:creationId xmlns:a16="http://schemas.microsoft.com/office/drawing/2014/main" id="{414C8805-6F23-FE95-5DC3-F6C620A0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82" y="41005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311A7C2E-97F4-A909-D88D-F637FB10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982" y="2119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3" name="AutoShape 15">
            <a:extLst>
              <a:ext uri="{FF2B5EF4-FFF2-40B4-BE49-F238E27FC236}">
                <a16:creationId xmlns:a16="http://schemas.microsoft.com/office/drawing/2014/main" id="{ADA5F2C8-AC2B-47C1-56D9-4A4DAB57C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182" y="21955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" name="AutoShape 16">
            <a:extLst>
              <a:ext uri="{FF2B5EF4-FFF2-40B4-BE49-F238E27FC236}">
                <a16:creationId xmlns:a16="http://schemas.microsoft.com/office/drawing/2014/main" id="{D832ED6D-8DB4-943F-EA62-861838613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782" y="2347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" name="AutoShape 17">
            <a:extLst>
              <a:ext uri="{FF2B5EF4-FFF2-40B4-BE49-F238E27FC236}">
                <a16:creationId xmlns:a16="http://schemas.microsoft.com/office/drawing/2014/main" id="{42F7528E-AF1E-1DE4-77FB-750BBD92A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382" y="2500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" name="AutoShape 18">
            <a:extLst>
              <a:ext uri="{FF2B5EF4-FFF2-40B4-BE49-F238E27FC236}">
                <a16:creationId xmlns:a16="http://schemas.microsoft.com/office/drawing/2014/main" id="{873DA6E8-6451-FF81-B46B-5B69343A8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182" y="26527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" name="AutoShape 19">
            <a:extLst>
              <a:ext uri="{FF2B5EF4-FFF2-40B4-BE49-F238E27FC236}">
                <a16:creationId xmlns:a16="http://schemas.microsoft.com/office/drawing/2014/main" id="{A5AD4650-2BDB-75E8-9D35-A1F7F0DB1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982" y="30337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" name="AutoShape 20">
            <a:extLst>
              <a:ext uri="{FF2B5EF4-FFF2-40B4-BE49-F238E27FC236}">
                <a16:creationId xmlns:a16="http://schemas.microsoft.com/office/drawing/2014/main" id="{4B3FCE98-35E0-9EC8-0366-D534D79F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382" y="2119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9" name="AutoShape 21">
            <a:extLst>
              <a:ext uri="{FF2B5EF4-FFF2-40B4-BE49-F238E27FC236}">
                <a16:creationId xmlns:a16="http://schemas.microsoft.com/office/drawing/2014/main" id="{D8C131FB-B77D-1455-5674-399120558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182" y="35671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0" name="AutoShape 22">
            <a:extLst>
              <a:ext uri="{FF2B5EF4-FFF2-40B4-BE49-F238E27FC236}">
                <a16:creationId xmlns:a16="http://schemas.microsoft.com/office/drawing/2014/main" id="{4032BA2F-A186-DA93-FA97-E672A2AA7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182" y="50911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1" name="AutoShape 23">
            <a:extLst>
              <a:ext uri="{FF2B5EF4-FFF2-40B4-BE49-F238E27FC236}">
                <a16:creationId xmlns:a16="http://schemas.microsoft.com/office/drawing/2014/main" id="{D9EFB6F7-7DD9-DDC0-F219-BF14B786E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182" y="5395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2" name="AutoShape 24">
            <a:extLst>
              <a:ext uri="{FF2B5EF4-FFF2-40B4-BE49-F238E27FC236}">
                <a16:creationId xmlns:a16="http://schemas.microsoft.com/office/drawing/2014/main" id="{20CB3E67-7888-2015-793F-FF312A7FE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182" y="46339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3" name="AutoShape 25">
            <a:extLst>
              <a:ext uri="{FF2B5EF4-FFF2-40B4-BE49-F238E27FC236}">
                <a16:creationId xmlns:a16="http://schemas.microsoft.com/office/drawing/2014/main" id="{5446887E-CBD9-43A2-3580-B7B5F597C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982" y="4024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4" name="AutoShape 26">
            <a:extLst>
              <a:ext uri="{FF2B5EF4-FFF2-40B4-BE49-F238E27FC236}">
                <a16:creationId xmlns:a16="http://schemas.microsoft.com/office/drawing/2014/main" id="{BE2783AB-958A-BEFD-D027-0CD06909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82" y="44815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5" name="AutoShape 27">
            <a:extLst>
              <a:ext uri="{FF2B5EF4-FFF2-40B4-BE49-F238E27FC236}">
                <a16:creationId xmlns:a16="http://schemas.microsoft.com/office/drawing/2014/main" id="{33397BDC-9C5F-8F6B-04CD-16560D053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182" y="49387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6" name="AutoShape 28">
            <a:extLst>
              <a:ext uri="{FF2B5EF4-FFF2-40B4-BE49-F238E27FC236}">
                <a16:creationId xmlns:a16="http://schemas.microsoft.com/office/drawing/2014/main" id="{D3D9F955-6507-DF7A-C230-F0625D23E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782" y="53197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7" name="AutoShape 29">
            <a:extLst>
              <a:ext uri="{FF2B5EF4-FFF2-40B4-BE49-F238E27FC236}">
                <a16:creationId xmlns:a16="http://schemas.microsoft.com/office/drawing/2014/main" id="{79C887AC-B9E4-2859-1F04-B66A11E1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382" y="43291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8" name="AutoShape 30">
            <a:extLst>
              <a:ext uri="{FF2B5EF4-FFF2-40B4-BE49-F238E27FC236}">
                <a16:creationId xmlns:a16="http://schemas.microsoft.com/office/drawing/2014/main" id="{474A985F-9216-BDA9-680B-94F877E11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982" y="5548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9" name="AutoShape 31">
            <a:extLst>
              <a:ext uri="{FF2B5EF4-FFF2-40B4-BE49-F238E27FC236}">
                <a16:creationId xmlns:a16="http://schemas.microsoft.com/office/drawing/2014/main" id="{DFA30A7A-0D47-360F-1035-33046DE00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782" y="28813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666D33-01C1-FE81-35DA-287A8AE10079}"/>
              </a:ext>
            </a:extLst>
          </p:cNvPr>
          <p:cNvGrpSpPr>
            <a:grpSpLocks/>
          </p:cNvGrpSpPr>
          <p:nvPr/>
        </p:nvGrpSpPr>
        <p:grpSpPr bwMode="auto">
          <a:xfrm>
            <a:off x="2575982" y="2576512"/>
            <a:ext cx="2743200" cy="3276600"/>
            <a:chOff x="2304" y="1440"/>
            <a:chExt cx="1728" cy="206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7C44504-F9EB-1001-052F-BA2D97937A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23830D9-D354-B7FA-722B-8999EC0B1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" name="Text Box 35">
                <a:extLst>
                  <a:ext uri="{FF2B5EF4-FFF2-40B4-BE49-F238E27FC236}">
                    <a16:creationId xmlns:a16="http://schemas.microsoft.com/office/drawing/2014/main" id="{6B04E20B-37FB-6C1A-AB01-E6A06B3ED2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/>
                  <a:t>k</a:t>
                </a:r>
                <a:r>
                  <a:rPr lang="en-US" altLang="en-US" baseline="-25000"/>
                  <a:t>1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3BAF37-1CCD-E59D-85CF-9DD66A9ABE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689364A-7D39-AC06-A48A-6B956B5DF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" name="Text Box 38">
                <a:extLst>
                  <a:ext uri="{FF2B5EF4-FFF2-40B4-BE49-F238E27FC236}">
                    <a16:creationId xmlns:a16="http://schemas.microsoft.com/office/drawing/2014/main" id="{D4A39A4E-592F-3DA9-612F-F9A825C5D2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/>
                  <a:t>k</a:t>
                </a:r>
                <a:r>
                  <a:rPr lang="en-US" altLang="en-US" baseline="-2500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1106B3A-4716-8995-18CA-1298FCBE84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299DE66-4D6D-3571-03B6-A3CB89BE7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6" name="Text Box 41">
                <a:extLst>
                  <a:ext uri="{FF2B5EF4-FFF2-40B4-BE49-F238E27FC236}">
                    <a16:creationId xmlns:a16="http://schemas.microsoft.com/office/drawing/2014/main" id="{3F50AA7E-071A-E0EE-A77E-FE4382B19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/>
                  <a:t>k</a:t>
                </a:r>
                <a:r>
                  <a:rPr lang="en-US" altLang="en-US" baseline="-25000"/>
                  <a:t>3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13AB03-FC8F-511A-4B5B-DB75E1AE0F61}"/>
              </a:ext>
            </a:extLst>
          </p:cNvPr>
          <p:cNvSpPr txBox="1"/>
          <p:nvPr/>
        </p:nvSpPr>
        <p:spPr>
          <a:xfrm>
            <a:off x="7376582" y="1782871"/>
            <a:ext cx="4268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1. Initialize the </a:t>
            </a:r>
            <a:r>
              <a:rPr lang="en-US" altLang="en-US" sz="2800" i="1" dirty="0">
                <a:solidFill>
                  <a:schemeClr val="tx1"/>
                </a:solidFill>
              </a:rPr>
              <a:t>k</a:t>
            </a:r>
            <a:r>
              <a:rPr lang="en-US" altLang="en-US" sz="2800" dirty="0">
                <a:solidFill>
                  <a:schemeClr val="tx1"/>
                </a:solidFill>
              </a:rPr>
              <a:t> cluster centers (randomly, if necessary).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506309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713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489700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BB4B6-9F5E-3FFD-8116-222FAC7A6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995363"/>
            <a:ext cx="6989762" cy="5481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FF71FB-94CB-5211-B523-3B8FD8E207FA}"/>
              </a:ext>
            </a:extLst>
          </p:cNvPr>
          <p:cNvSpPr>
            <a:spLocks noGrp="1" noChangeArrowheads="1"/>
          </p:cNvSpPr>
          <p:nvPr/>
        </p:nvSpPr>
        <p:spPr>
          <a:xfrm>
            <a:off x="-447675" y="965204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K-means Clustering: Step 2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BBEF9F5-2B94-8E03-3162-3FD89C1C6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1616127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0" name="Line 47">
            <a:extLst>
              <a:ext uri="{FF2B5EF4-FFF2-40B4-BE49-F238E27FC236}">
                <a16:creationId xmlns:a16="http://schemas.microsoft.com/office/drawing/2014/main" id="{A505ED2D-DCF2-DB94-0A09-3B55B0E31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4875264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1" name="Line 48">
            <a:extLst>
              <a:ext uri="{FF2B5EF4-FFF2-40B4-BE49-F238E27FC236}">
                <a16:creationId xmlns:a16="http://schemas.microsoft.com/office/drawing/2014/main" id="{1B1BFCD9-DADD-88C9-ED13-9FA97657D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4059289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2" name="Line 49">
            <a:extLst>
              <a:ext uri="{FF2B5EF4-FFF2-40B4-BE49-F238E27FC236}">
                <a16:creationId xmlns:a16="http://schemas.microsoft.com/office/drawing/2014/main" id="{353BD91E-ABA6-9669-ED01-EB2D16F0D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3249664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3" name="Line 50">
            <a:extLst>
              <a:ext uri="{FF2B5EF4-FFF2-40B4-BE49-F238E27FC236}">
                <a16:creationId xmlns:a16="http://schemas.microsoft.com/office/drawing/2014/main" id="{119CE725-AE9B-8F6D-81A9-3DDB5E35C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2432102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4" name="Line 51">
            <a:extLst>
              <a:ext uri="{FF2B5EF4-FFF2-40B4-BE49-F238E27FC236}">
                <a16:creationId xmlns:a16="http://schemas.microsoft.com/office/drawing/2014/main" id="{9C505044-9554-AA19-DA9F-D1C6C0E1E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1616127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FBE5C15-86C4-FFA4-6F49-F14F044A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1616127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6" name="Line 53">
            <a:extLst>
              <a:ext uri="{FF2B5EF4-FFF2-40B4-BE49-F238E27FC236}">
                <a16:creationId xmlns:a16="http://schemas.microsoft.com/office/drawing/2014/main" id="{5D18E96D-4260-D976-A692-96C003F75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1616127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7" name="Line 54">
            <a:extLst>
              <a:ext uri="{FF2B5EF4-FFF2-40B4-BE49-F238E27FC236}">
                <a16:creationId xmlns:a16="http://schemas.microsoft.com/office/drawing/2014/main" id="{8277274F-DF60-E3A9-86F0-63FB4BAE3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5692827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8" name="Line 55">
            <a:extLst>
              <a:ext uri="{FF2B5EF4-FFF2-40B4-BE49-F238E27FC236}">
                <a16:creationId xmlns:a16="http://schemas.microsoft.com/office/drawing/2014/main" id="{BFD80427-C2FE-EF74-BF77-7DD793D43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4875264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9" name="Line 56">
            <a:extLst>
              <a:ext uri="{FF2B5EF4-FFF2-40B4-BE49-F238E27FC236}">
                <a16:creationId xmlns:a16="http://schemas.microsoft.com/office/drawing/2014/main" id="{F8BF00EE-C84C-2149-11DB-4AA172947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4059289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0" name="Line 57">
            <a:extLst>
              <a:ext uri="{FF2B5EF4-FFF2-40B4-BE49-F238E27FC236}">
                <a16:creationId xmlns:a16="http://schemas.microsoft.com/office/drawing/2014/main" id="{EBB7618E-1DC0-2813-2A4E-5307169419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3249664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1" name="Line 58">
            <a:extLst>
              <a:ext uri="{FF2B5EF4-FFF2-40B4-BE49-F238E27FC236}">
                <a16:creationId xmlns:a16="http://schemas.microsoft.com/office/drawing/2014/main" id="{E8DF3405-7EA2-6971-0140-B6BF2EA3A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2432102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2" name="Line 59">
            <a:extLst>
              <a:ext uri="{FF2B5EF4-FFF2-40B4-BE49-F238E27FC236}">
                <a16:creationId xmlns:a16="http://schemas.microsoft.com/office/drawing/2014/main" id="{7F442EC8-D9B0-5FE8-B363-7C931D813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1616127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3" name="Line 60">
            <a:extLst>
              <a:ext uri="{FF2B5EF4-FFF2-40B4-BE49-F238E27FC236}">
                <a16:creationId xmlns:a16="http://schemas.microsoft.com/office/drawing/2014/main" id="{6149566A-D7F0-BA4F-5CB7-19D2244B8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5692827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4" name="Line 61">
            <a:extLst>
              <a:ext uri="{FF2B5EF4-FFF2-40B4-BE49-F238E27FC236}">
                <a16:creationId xmlns:a16="http://schemas.microsoft.com/office/drawing/2014/main" id="{5372C5E1-A8AA-3E3D-625C-31A70D766D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913" y="5692827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372FCE3F-80DC-E112-B3D0-FA35CB5A54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5488" y="5692827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6" name="Line 63">
            <a:extLst>
              <a:ext uri="{FF2B5EF4-FFF2-40B4-BE49-F238E27FC236}">
                <a16:creationId xmlns:a16="http://schemas.microsoft.com/office/drawing/2014/main" id="{0399BC6A-5070-C873-1087-B326BA6A1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3413" y="5692827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F4DCE76C-80BB-1158-BF6A-D77F8E9D9F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5692827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8" name="Line 65">
            <a:extLst>
              <a:ext uri="{FF2B5EF4-FFF2-40B4-BE49-F238E27FC236}">
                <a16:creationId xmlns:a16="http://schemas.microsoft.com/office/drawing/2014/main" id="{F61A4437-DEFC-D387-ADBD-04F9129EA5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1325" y="5692827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9" name="Line 66">
            <a:extLst>
              <a:ext uri="{FF2B5EF4-FFF2-40B4-BE49-F238E27FC236}">
                <a16:creationId xmlns:a16="http://schemas.microsoft.com/office/drawing/2014/main" id="{44D1A1C7-0658-4F1D-5F7D-DECED8646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3" y="5692827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0" name="Freeform 67">
            <a:extLst>
              <a:ext uri="{FF2B5EF4-FFF2-40B4-BE49-F238E27FC236}">
                <a16:creationId xmlns:a16="http://schemas.microsoft.com/office/drawing/2014/main" id="{46D84AEF-5ADD-0F97-73A9-AA2AF4F0FFAA}"/>
              </a:ext>
            </a:extLst>
          </p:cNvPr>
          <p:cNvSpPr>
            <a:spLocks/>
          </p:cNvSpPr>
          <p:nvPr/>
        </p:nvSpPr>
        <p:spPr bwMode="auto">
          <a:xfrm>
            <a:off x="1931988" y="4813352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79"/>
              <a:gd name="T17" fmla="*/ 79 w 79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6D3E89-6284-E13D-3CD3-4F6253FF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567414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17F6FA1-3159-0E02-2AF1-7C941097D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74985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5630174-05A3-D866-1674-BBE745A49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9338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57992DD-AE6D-E238-4C8F-8AE90059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12425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0C31B05-88C6-4B5D-CD52-5D4884EE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0668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A62EE2C-1F65-9D9C-1C53-899263306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90714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5ECB562-C719-079D-BE5E-58C2168D6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58896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2939A2D-D892-4FD1-FA1C-8DCCF6BB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58896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331EDAE-658F-1EF8-25BD-54C924D09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850" y="58896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A610F33-D2A1-4D96-8E07-0FE10869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58896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81BA28E-8351-DC31-7C88-61FD2ACC9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0" y="58896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6C286D2-2CC0-6934-2069-D0AC756D4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338" y="588967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6766F67-0731-A95A-EEF5-F956956F50F6}"/>
              </a:ext>
            </a:extLst>
          </p:cNvPr>
          <p:cNvGrpSpPr>
            <a:grpSpLocks/>
          </p:cNvGrpSpPr>
          <p:nvPr/>
        </p:nvGrpSpPr>
        <p:grpSpPr bwMode="auto">
          <a:xfrm>
            <a:off x="3171825" y="2436864"/>
            <a:ext cx="685800" cy="533400"/>
            <a:chOff x="192" y="1824"/>
            <a:chExt cx="432" cy="336"/>
          </a:xfrm>
        </p:grpSpPr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D3CA2DC9-D0FB-B3FA-481C-FA5AC9E0D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" name="Text Box 7">
              <a:extLst>
                <a:ext uri="{FF2B5EF4-FFF2-40B4-BE49-F238E27FC236}">
                  <a16:creationId xmlns:a16="http://schemas.microsoft.com/office/drawing/2014/main" id="{DC7E4FAC-E51B-DEC4-68BE-EAF0AB7A6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1221572-3767-0EAC-30B8-FB40D881CC7A}"/>
              </a:ext>
            </a:extLst>
          </p:cNvPr>
          <p:cNvGrpSpPr>
            <a:grpSpLocks/>
          </p:cNvGrpSpPr>
          <p:nvPr/>
        </p:nvGrpSpPr>
        <p:grpSpPr bwMode="auto">
          <a:xfrm>
            <a:off x="2409825" y="3579864"/>
            <a:ext cx="685800" cy="533400"/>
            <a:chOff x="192" y="1824"/>
            <a:chExt cx="432" cy="336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F3C4D94-581D-6306-01F7-36B86E7B7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3" name="Text Box 10">
              <a:extLst>
                <a:ext uri="{FF2B5EF4-FFF2-40B4-BE49-F238E27FC236}">
                  <a16:creationId xmlns:a16="http://schemas.microsoft.com/office/drawing/2014/main" id="{3DEB4C48-6D34-D7A9-7F4B-11FA57A95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A340256-58F8-AB78-FFEA-1A6FE1B2AA61}"/>
              </a:ext>
            </a:extLst>
          </p:cNvPr>
          <p:cNvGrpSpPr>
            <a:grpSpLocks/>
          </p:cNvGrpSpPr>
          <p:nvPr/>
        </p:nvGrpSpPr>
        <p:grpSpPr bwMode="auto">
          <a:xfrm>
            <a:off x="4467225" y="5180064"/>
            <a:ext cx="685800" cy="533400"/>
            <a:chOff x="192" y="1824"/>
            <a:chExt cx="432" cy="336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D779522-2148-C52D-77FB-261FEB97C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1" name="Text Box 13">
              <a:extLst>
                <a:ext uri="{FF2B5EF4-FFF2-40B4-BE49-F238E27FC236}">
                  <a16:creationId xmlns:a16="http://schemas.microsoft.com/office/drawing/2014/main" id="{22F4067C-D65A-CCBF-9134-EA6EA3027E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sp>
        <p:nvSpPr>
          <p:cNvPr id="186" name="AutoShape 14">
            <a:extLst>
              <a:ext uri="{FF2B5EF4-FFF2-40B4-BE49-F238E27FC236}">
                <a16:creationId xmlns:a16="http://schemas.microsoft.com/office/drawing/2014/main" id="{16747E26-CCFC-9271-C1B9-79EA6848B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47990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7" name="AutoShape 15">
            <a:extLst>
              <a:ext uri="{FF2B5EF4-FFF2-40B4-BE49-F238E27FC236}">
                <a16:creationId xmlns:a16="http://schemas.microsoft.com/office/drawing/2014/main" id="{7F6264D2-6990-35DE-3F20-64DA9E634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5" y="50276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8" name="AutoShape 16">
            <a:extLst>
              <a:ext uri="{FF2B5EF4-FFF2-40B4-BE49-F238E27FC236}">
                <a16:creationId xmlns:a16="http://schemas.microsoft.com/office/drawing/2014/main" id="{B8F89ED0-2B85-2C42-4F46-D581C68CA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52562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9" name="AutoShape 17">
            <a:extLst>
              <a:ext uri="{FF2B5EF4-FFF2-40B4-BE49-F238E27FC236}">
                <a16:creationId xmlns:a16="http://schemas.microsoft.com/office/drawing/2014/main" id="{4CB1B00E-5AFC-3E7F-B44E-FD1AC7548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45704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0" name="AutoShape 18">
            <a:extLst>
              <a:ext uri="{FF2B5EF4-FFF2-40B4-BE49-F238E27FC236}">
                <a16:creationId xmlns:a16="http://schemas.microsoft.com/office/drawing/2014/main" id="{16016AF1-A973-A4E2-1C1B-662834A5C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22082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1" name="AutoShape 19">
            <a:extLst>
              <a:ext uri="{FF2B5EF4-FFF2-40B4-BE49-F238E27FC236}">
                <a16:creationId xmlns:a16="http://schemas.microsoft.com/office/drawing/2014/main" id="{B919E95A-EA2F-920E-FE3A-F7210B919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37322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2" name="AutoShape 20">
            <a:extLst>
              <a:ext uri="{FF2B5EF4-FFF2-40B4-BE49-F238E27FC236}">
                <a16:creationId xmlns:a16="http://schemas.microsoft.com/office/drawing/2014/main" id="{48F2303D-A6F0-A466-362A-7C79AB614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52562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3" name="AutoShape 21">
            <a:extLst>
              <a:ext uri="{FF2B5EF4-FFF2-40B4-BE49-F238E27FC236}">
                <a16:creationId xmlns:a16="http://schemas.microsoft.com/office/drawing/2014/main" id="{1262B3CE-C702-1120-DE52-1D76B9C04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42656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4" name="AutoShape 22">
            <a:extLst>
              <a:ext uri="{FF2B5EF4-FFF2-40B4-BE49-F238E27FC236}">
                <a16:creationId xmlns:a16="http://schemas.microsoft.com/office/drawing/2014/main" id="{26BFD0E7-14F8-FF06-2C13-DEE066A4E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5" y="3960864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5" name="AutoShape 23">
            <a:extLst>
              <a:ext uri="{FF2B5EF4-FFF2-40B4-BE49-F238E27FC236}">
                <a16:creationId xmlns:a16="http://schemas.microsoft.com/office/drawing/2014/main" id="{EB79A80C-6402-59FD-18AD-04DA979B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5" y="19796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6" name="AutoShape 24">
            <a:extLst>
              <a:ext uri="{FF2B5EF4-FFF2-40B4-BE49-F238E27FC236}">
                <a16:creationId xmlns:a16="http://schemas.microsoft.com/office/drawing/2014/main" id="{CA7C13D1-CDA9-4326-C20F-12A91427B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20558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7" name="AutoShape 25">
            <a:extLst>
              <a:ext uri="{FF2B5EF4-FFF2-40B4-BE49-F238E27FC236}">
                <a16:creationId xmlns:a16="http://schemas.microsoft.com/office/drawing/2014/main" id="{AAFD3824-EF1B-486B-79A0-A7BB95C96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22082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8" name="AutoShape 26">
            <a:extLst>
              <a:ext uri="{FF2B5EF4-FFF2-40B4-BE49-F238E27FC236}">
                <a16:creationId xmlns:a16="http://schemas.microsoft.com/office/drawing/2014/main" id="{7DAD0985-418E-46D7-26A5-8C7A28AB5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23606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9" name="AutoShape 27">
            <a:extLst>
              <a:ext uri="{FF2B5EF4-FFF2-40B4-BE49-F238E27FC236}">
                <a16:creationId xmlns:a16="http://schemas.microsoft.com/office/drawing/2014/main" id="{115FD657-14FC-4C50-5945-335C9E90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25130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0" name="AutoShape 28">
            <a:extLst>
              <a:ext uri="{FF2B5EF4-FFF2-40B4-BE49-F238E27FC236}">
                <a16:creationId xmlns:a16="http://schemas.microsoft.com/office/drawing/2014/main" id="{477F0436-2C4A-348E-ED7D-705BB6255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28940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1" name="AutoShape 29">
            <a:extLst>
              <a:ext uri="{FF2B5EF4-FFF2-40B4-BE49-F238E27FC236}">
                <a16:creationId xmlns:a16="http://schemas.microsoft.com/office/drawing/2014/main" id="{63291F7C-8A5B-D131-AF99-DE55FA33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9796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2" name="AutoShape 30">
            <a:extLst>
              <a:ext uri="{FF2B5EF4-FFF2-40B4-BE49-F238E27FC236}">
                <a16:creationId xmlns:a16="http://schemas.microsoft.com/office/drawing/2014/main" id="{3E691311-BF74-E527-44DE-548234518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34274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3" name="AutoShape 31">
            <a:extLst>
              <a:ext uri="{FF2B5EF4-FFF2-40B4-BE49-F238E27FC236}">
                <a16:creationId xmlns:a16="http://schemas.microsoft.com/office/drawing/2014/main" id="{ED20FB54-2442-C592-9E7B-0BA9A34C6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49514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4" name="AutoShape 32">
            <a:extLst>
              <a:ext uri="{FF2B5EF4-FFF2-40B4-BE49-F238E27FC236}">
                <a16:creationId xmlns:a16="http://schemas.microsoft.com/office/drawing/2014/main" id="{7BE46251-C9E8-5392-9525-511798446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52562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5" name="AutoShape 33">
            <a:extLst>
              <a:ext uri="{FF2B5EF4-FFF2-40B4-BE49-F238E27FC236}">
                <a16:creationId xmlns:a16="http://schemas.microsoft.com/office/drawing/2014/main" id="{78836073-D6EE-125D-7808-532765855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4025" y="44942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6" name="AutoShape 34">
            <a:extLst>
              <a:ext uri="{FF2B5EF4-FFF2-40B4-BE49-F238E27FC236}">
                <a16:creationId xmlns:a16="http://schemas.microsoft.com/office/drawing/2014/main" id="{87E5C088-6A46-3814-268B-1433ACEC7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25" y="38846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7" name="AutoShape 35">
            <a:extLst>
              <a:ext uri="{FF2B5EF4-FFF2-40B4-BE49-F238E27FC236}">
                <a16:creationId xmlns:a16="http://schemas.microsoft.com/office/drawing/2014/main" id="{8BD2880B-995A-39C0-7C59-F123118EF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43418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8" name="AutoShape 36">
            <a:extLst>
              <a:ext uri="{FF2B5EF4-FFF2-40B4-BE49-F238E27FC236}">
                <a16:creationId xmlns:a16="http://schemas.microsoft.com/office/drawing/2014/main" id="{F134DF0E-559D-4C2C-4E8D-895574CA5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47990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9" name="AutoShape 37">
            <a:extLst>
              <a:ext uri="{FF2B5EF4-FFF2-40B4-BE49-F238E27FC236}">
                <a16:creationId xmlns:a16="http://schemas.microsoft.com/office/drawing/2014/main" id="{DC89A96A-A006-31ED-DDC8-0F4394F5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51800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0" name="AutoShape 38">
            <a:extLst>
              <a:ext uri="{FF2B5EF4-FFF2-40B4-BE49-F238E27FC236}">
                <a16:creationId xmlns:a16="http://schemas.microsoft.com/office/drawing/2014/main" id="{4949189A-801D-8258-42AD-A9D9303BC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41894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1" name="AutoShape 39">
            <a:extLst>
              <a:ext uri="{FF2B5EF4-FFF2-40B4-BE49-F238E27FC236}">
                <a16:creationId xmlns:a16="http://schemas.microsoft.com/office/drawing/2014/main" id="{B37199DF-9DA7-3475-87FA-5A7DD0E31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54086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2" name="AutoShape 40">
            <a:extLst>
              <a:ext uri="{FF2B5EF4-FFF2-40B4-BE49-F238E27FC236}">
                <a16:creationId xmlns:a16="http://schemas.microsoft.com/office/drawing/2014/main" id="{A0AF1DC5-B62C-6926-2439-4974C0C90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2741664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7" name="Line 42">
            <a:extLst>
              <a:ext uri="{FF2B5EF4-FFF2-40B4-BE49-F238E27FC236}">
                <a16:creationId xmlns:a16="http://schemas.microsoft.com/office/drawing/2014/main" id="{A7F767C4-8404-1BD1-68C1-915BF5BB0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2561683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8" name="Line 43">
            <a:extLst>
              <a:ext uri="{FF2B5EF4-FFF2-40B4-BE49-F238E27FC236}">
                <a16:creationId xmlns:a16="http://schemas.microsoft.com/office/drawing/2014/main" id="{EDFA06C8-CCE1-05B6-E154-81AB21A3F8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9956" y="3835452"/>
            <a:ext cx="291307" cy="8112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2D28B6F9-292F-F149-FAA5-4D087D7E8A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4075" y="4473626"/>
            <a:ext cx="306387" cy="687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4" name="Line 82">
            <a:extLst>
              <a:ext uri="{FF2B5EF4-FFF2-40B4-BE49-F238E27FC236}">
                <a16:creationId xmlns:a16="http://schemas.microsoft.com/office/drawing/2014/main" id="{69B0004C-CC83-D0C7-64A1-7176A513CA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9625" y="1903464"/>
            <a:ext cx="2971800" cy="19050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5" name="Line 83">
            <a:extLst>
              <a:ext uri="{FF2B5EF4-FFF2-40B4-BE49-F238E27FC236}">
                <a16:creationId xmlns:a16="http://schemas.microsoft.com/office/drawing/2014/main" id="{B3383681-C830-CD39-8834-4A521C856A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0825" y="3808464"/>
            <a:ext cx="990600" cy="18288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6" name="Line 84">
            <a:extLst>
              <a:ext uri="{FF2B5EF4-FFF2-40B4-BE49-F238E27FC236}">
                <a16:creationId xmlns:a16="http://schemas.microsoft.com/office/drawing/2014/main" id="{95C7C040-4678-0E56-0F6E-60A23E5236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1425" y="3808464"/>
            <a:ext cx="2895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25BB7-8AF0-C5A0-1F49-36EEA06FF199}"/>
              </a:ext>
            </a:extLst>
          </p:cNvPr>
          <p:cNvSpPr txBox="1"/>
          <p:nvPr/>
        </p:nvSpPr>
        <p:spPr>
          <a:xfrm>
            <a:off x="7157013" y="2045208"/>
            <a:ext cx="4225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</a:rPr>
              <a:t>2. Decide the class memberships of the </a:t>
            </a:r>
            <a:r>
              <a:rPr lang="en-US" altLang="en-US" sz="2400" i="1" dirty="0">
                <a:solidFill>
                  <a:schemeClr val="tx1"/>
                </a:solidFill>
              </a:rPr>
              <a:t>N</a:t>
            </a:r>
            <a:r>
              <a:rPr lang="en-US" altLang="en-US" sz="2400" dirty="0">
                <a:solidFill>
                  <a:schemeClr val="tx1"/>
                </a:solidFill>
              </a:rPr>
              <a:t> objects by assigning them to the nearest cluster center.	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11022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3DE37-0546-E4D0-E034-A937D42EB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1692275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" name="Line 70">
            <a:extLst>
              <a:ext uri="{FF2B5EF4-FFF2-40B4-BE49-F238E27FC236}">
                <a16:creationId xmlns:a16="http://schemas.microsoft.com/office/drawing/2014/main" id="{86C638F1-1BF9-A85F-7DE6-7500799E2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495141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Line 71">
            <a:extLst>
              <a:ext uri="{FF2B5EF4-FFF2-40B4-BE49-F238E27FC236}">
                <a16:creationId xmlns:a16="http://schemas.microsoft.com/office/drawing/2014/main" id="{E6A4C32D-162C-6175-24E2-123D16F98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41354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Line 72">
            <a:extLst>
              <a:ext uri="{FF2B5EF4-FFF2-40B4-BE49-F238E27FC236}">
                <a16:creationId xmlns:a16="http://schemas.microsoft.com/office/drawing/2014/main" id="{BE975FFE-02A8-D7E9-1DA2-1BAC65BF1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332581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Line 73">
            <a:extLst>
              <a:ext uri="{FF2B5EF4-FFF2-40B4-BE49-F238E27FC236}">
                <a16:creationId xmlns:a16="http://schemas.microsoft.com/office/drawing/2014/main" id="{892A0737-29F0-A623-E3E2-17B906BAF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250825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Line 74">
            <a:extLst>
              <a:ext uri="{FF2B5EF4-FFF2-40B4-BE49-F238E27FC236}">
                <a16:creationId xmlns:a16="http://schemas.microsoft.com/office/drawing/2014/main" id="{B7D4D066-0851-4100-5C8E-C61263912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16922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DCDCB5-EBA9-10F6-D660-D23E0DA52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1692275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" name="Line 76">
            <a:extLst>
              <a:ext uri="{FF2B5EF4-FFF2-40B4-BE49-F238E27FC236}">
                <a16:creationId xmlns:a16="http://schemas.microsoft.com/office/drawing/2014/main" id="{43F22D71-49CC-07F2-B590-72DD87662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1692275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Line 77">
            <a:extLst>
              <a:ext uri="{FF2B5EF4-FFF2-40B4-BE49-F238E27FC236}">
                <a16:creationId xmlns:a16="http://schemas.microsoft.com/office/drawing/2014/main" id="{3198A8D3-0417-00F3-1E9E-789CAE1E5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57689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Line 78">
            <a:extLst>
              <a:ext uri="{FF2B5EF4-FFF2-40B4-BE49-F238E27FC236}">
                <a16:creationId xmlns:a16="http://schemas.microsoft.com/office/drawing/2014/main" id="{E5F0ECA8-9865-6E27-D712-7CFB20DD98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495141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Line 79">
            <a:extLst>
              <a:ext uri="{FF2B5EF4-FFF2-40B4-BE49-F238E27FC236}">
                <a16:creationId xmlns:a16="http://schemas.microsoft.com/office/drawing/2014/main" id="{8642286F-38B5-D07B-6457-5262BB221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41354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80">
            <a:extLst>
              <a:ext uri="{FF2B5EF4-FFF2-40B4-BE49-F238E27FC236}">
                <a16:creationId xmlns:a16="http://schemas.microsoft.com/office/drawing/2014/main" id="{63483896-78EC-1120-3CF8-DBF463DB2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332581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81">
            <a:extLst>
              <a:ext uri="{FF2B5EF4-FFF2-40B4-BE49-F238E27FC236}">
                <a16:creationId xmlns:a16="http://schemas.microsoft.com/office/drawing/2014/main" id="{9E543897-6C2F-1B89-0C12-187540D80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250825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82">
            <a:extLst>
              <a:ext uri="{FF2B5EF4-FFF2-40B4-BE49-F238E27FC236}">
                <a16:creationId xmlns:a16="http://schemas.microsoft.com/office/drawing/2014/main" id="{CC6102BC-2B5D-BAF6-1DCE-F38E6B8AA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3" y="16922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Line 83">
            <a:extLst>
              <a:ext uri="{FF2B5EF4-FFF2-40B4-BE49-F238E27FC236}">
                <a16:creationId xmlns:a16="http://schemas.microsoft.com/office/drawing/2014/main" id="{D8399777-2A24-A45B-CD66-6DBDF8B90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3" y="57689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Line 84">
            <a:extLst>
              <a:ext uri="{FF2B5EF4-FFF2-40B4-BE49-F238E27FC236}">
                <a16:creationId xmlns:a16="http://schemas.microsoft.com/office/drawing/2014/main" id="{D95CB1B3-2771-E2B0-1A17-009F9A092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913" y="57689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Line 85">
            <a:extLst>
              <a:ext uri="{FF2B5EF4-FFF2-40B4-BE49-F238E27FC236}">
                <a16:creationId xmlns:a16="http://schemas.microsoft.com/office/drawing/2014/main" id="{CC1D02C5-1F46-5923-C8DE-712333C8A4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5488" y="57689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Line 86">
            <a:extLst>
              <a:ext uri="{FF2B5EF4-FFF2-40B4-BE49-F238E27FC236}">
                <a16:creationId xmlns:a16="http://schemas.microsoft.com/office/drawing/2014/main" id="{0E398BF2-44D4-046D-6106-B9706A1567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3413" y="57689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87">
            <a:extLst>
              <a:ext uri="{FF2B5EF4-FFF2-40B4-BE49-F238E27FC236}">
                <a16:creationId xmlns:a16="http://schemas.microsoft.com/office/drawing/2014/main" id="{56555DB3-4E05-6FC0-76CF-8187169E38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5768975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88">
            <a:extLst>
              <a:ext uri="{FF2B5EF4-FFF2-40B4-BE49-F238E27FC236}">
                <a16:creationId xmlns:a16="http://schemas.microsoft.com/office/drawing/2014/main" id="{D7AF0A94-97B2-7609-EE14-17E969C73E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1325" y="5768975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89">
            <a:extLst>
              <a:ext uri="{FF2B5EF4-FFF2-40B4-BE49-F238E27FC236}">
                <a16:creationId xmlns:a16="http://schemas.microsoft.com/office/drawing/2014/main" id="{CD17F9EA-7BB4-AB8B-F70C-81FFBBB51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3" y="5768975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reeform 90">
            <a:extLst>
              <a:ext uri="{FF2B5EF4-FFF2-40B4-BE49-F238E27FC236}">
                <a16:creationId xmlns:a16="http://schemas.microsoft.com/office/drawing/2014/main" id="{2655479B-69D5-9EEF-ACDB-FF96FA739712}"/>
              </a:ext>
            </a:extLst>
          </p:cNvPr>
          <p:cNvSpPr>
            <a:spLocks/>
          </p:cNvSpPr>
          <p:nvPr/>
        </p:nvSpPr>
        <p:spPr bwMode="auto">
          <a:xfrm>
            <a:off x="1931988" y="4889500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79"/>
              <a:gd name="T17" fmla="*/ 79 w 79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7B4E45-1EB6-6E24-BD39-C5EABCD09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6435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924D2-BF39-94AC-1533-A8C1E9C1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82600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349A74-8BFD-2E27-5D14-2F918141A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100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42082D-E924-1078-E7A2-E2C9793E7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20040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2079C1-D381-56B3-2B2C-DBE87DC11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8283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63F8C-5CFA-2DA0-DD99-CFC4EFB43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5668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D5D956-60AE-7E89-EFB7-76494CFEE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59658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6F428-03F0-0DA1-F022-07683161E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59658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2427BE-2CD6-20E3-DA6E-D82692EB1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850" y="59658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F4A6A3-0CD5-BF69-18BC-6D6D935A4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59658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0424C0-1003-A560-B1BB-3D8169604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0" y="59658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70DEE-4F6B-2612-5FF1-12308700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338" y="59658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4E7D9D-C948-1ACE-6663-0D3B8BC1EAD7}"/>
              </a:ext>
            </a:extLst>
          </p:cNvPr>
          <p:cNvSpPr>
            <a:spLocks noGrp="1" noChangeArrowheads="1"/>
          </p:cNvSpPr>
          <p:nvPr/>
        </p:nvSpPr>
        <p:spPr>
          <a:xfrm>
            <a:off x="-536157" y="1004888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K-means Clustering: Step 3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9DA38E-0A2D-B610-D15E-25CCD9D65376}"/>
              </a:ext>
            </a:extLst>
          </p:cNvPr>
          <p:cNvGrpSpPr>
            <a:grpSpLocks/>
          </p:cNvGrpSpPr>
          <p:nvPr/>
        </p:nvGrpSpPr>
        <p:grpSpPr bwMode="auto">
          <a:xfrm>
            <a:off x="4924425" y="2360612"/>
            <a:ext cx="685800" cy="533400"/>
            <a:chOff x="192" y="1824"/>
            <a:chExt cx="432" cy="336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32A2225-E8AE-1D61-B998-22BD73F2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7" name="Text Box 7">
              <a:extLst>
                <a:ext uri="{FF2B5EF4-FFF2-40B4-BE49-F238E27FC236}">
                  <a16:creationId xmlns:a16="http://schemas.microsoft.com/office/drawing/2014/main" id="{75E665EE-D1C6-012F-8591-4AF9DC93F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078A14-3A5C-9CA8-1EE6-5B95372487A6}"/>
              </a:ext>
            </a:extLst>
          </p:cNvPr>
          <p:cNvGrpSpPr>
            <a:grpSpLocks/>
          </p:cNvGrpSpPr>
          <p:nvPr/>
        </p:nvGrpSpPr>
        <p:grpSpPr bwMode="auto">
          <a:xfrm>
            <a:off x="1876425" y="4570412"/>
            <a:ext cx="685800" cy="533400"/>
            <a:chOff x="192" y="1824"/>
            <a:chExt cx="432" cy="336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50272DE-3FE7-1E6B-48A7-931819405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" name="Text Box 10">
              <a:extLst>
                <a:ext uri="{FF2B5EF4-FFF2-40B4-BE49-F238E27FC236}">
                  <a16:creationId xmlns:a16="http://schemas.microsoft.com/office/drawing/2014/main" id="{DF15D635-C5E3-1784-6FFB-332FD74E0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AA1819-019F-6F6E-25BA-27BA3B326CBF}"/>
              </a:ext>
            </a:extLst>
          </p:cNvPr>
          <p:cNvGrpSpPr>
            <a:grpSpLocks/>
          </p:cNvGrpSpPr>
          <p:nvPr/>
        </p:nvGrpSpPr>
        <p:grpSpPr bwMode="auto">
          <a:xfrm>
            <a:off x="5000625" y="4265612"/>
            <a:ext cx="685800" cy="533400"/>
            <a:chOff x="192" y="1824"/>
            <a:chExt cx="432" cy="336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BF11EBA-DB23-A3A8-327A-86E57FCE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3" name="Text Box 13">
              <a:extLst>
                <a:ext uri="{FF2B5EF4-FFF2-40B4-BE49-F238E27FC236}">
                  <a16:creationId xmlns:a16="http://schemas.microsoft.com/office/drawing/2014/main" id="{DFDD550C-9120-B10D-2D70-477EC3E07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sp>
        <p:nvSpPr>
          <p:cNvPr id="47" name="AutoShape 14">
            <a:extLst>
              <a:ext uri="{FF2B5EF4-FFF2-40B4-BE49-F238E27FC236}">
                <a16:creationId xmlns:a16="http://schemas.microsoft.com/office/drawing/2014/main" id="{E01D7D79-29D3-38EF-B9C2-1FB0F8B04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48752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" name="AutoShape 15">
            <a:extLst>
              <a:ext uri="{FF2B5EF4-FFF2-40B4-BE49-F238E27FC236}">
                <a16:creationId xmlns:a16="http://schemas.microsoft.com/office/drawing/2014/main" id="{B07464F8-13CD-FE22-54B8-7EAF9ADD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5" y="51038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9" name="AutoShape 16">
            <a:extLst>
              <a:ext uri="{FF2B5EF4-FFF2-40B4-BE49-F238E27FC236}">
                <a16:creationId xmlns:a16="http://schemas.microsoft.com/office/drawing/2014/main" id="{2A887E1C-DD33-7427-5C98-B23D43D9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53324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0" name="AutoShape 17">
            <a:extLst>
              <a:ext uri="{FF2B5EF4-FFF2-40B4-BE49-F238E27FC236}">
                <a16:creationId xmlns:a16="http://schemas.microsoft.com/office/drawing/2014/main" id="{CFD5057F-C7E5-7C88-E5FD-8ADABAEB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46466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1" name="AutoShape 18">
            <a:extLst>
              <a:ext uri="{FF2B5EF4-FFF2-40B4-BE49-F238E27FC236}">
                <a16:creationId xmlns:a16="http://schemas.microsoft.com/office/drawing/2014/main" id="{0B803F3B-736C-CD6E-6A02-DF03FF9D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22844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2" name="AutoShape 19">
            <a:extLst>
              <a:ext uri="{FF2B5EF4-FFF2-40B4-BE49-F238E27FC236}">
                <a16:creationId xmlns:a16="http://schemas.microsoft.com/office/drawing/2014/main" id="{21588CEB-5B9C-3268-00F5-FDA8CD5F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38084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3" name="AutoShape 20">
            <a:extLst>
              <a:ext uri="{FF2B5EF4-FFF2-40B4-BE49-F238E27FC236}">
                <a16:creationId xmlns:a16="http://schemas.microsoft.com/office/drawing/2014/main" id="{B630551F-4259-6200-EB0A-A3FEE3528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53324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" name="AutoShape 21">
            <a:extLst>
              <a:ext uri="{FF2B5EF4-FFF2-40B4-BE49-F238E27FC236}">
                <a16:creationId xmlns:a16="http://schemas.microsoft.com/office/drawing/2014/main" id="{95D193D9-B7B2-20F5-CDE7-AE1C0EB9F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43418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" name="AutoShape 22">
            <a:extLst>
              <a:ext uri="{FF2B5EF4-FFF2-40B4-BE49-F238E27FC236}">
                <a16:creationId xmlns:a16="http://schemas.microsoft.com/office/drawing/2014/main" id="{F1102B68-2319-E4CC-0211-05611FA1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5" y="4037012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" name="AutoShape 23">
            <a:extLst>
              <a:ext uri="{FF2B5EF4-FFF2-40B4-BE49-F238E27FC236}">
                <a16:creationId xmlns:a16="http://schemas.microsoft.com/office/drawing/2014/main" id="{551232F3-5080-F764-5891-A05FB0EB4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5" y="20558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" name="AutoShape 24">
            <a:extLst>
              <a:ext uri="{FF2B5EF4-FFF2-40B4-BE49-F238E27FC236}">
                <a16:creationId xmlns:a16="http://schemas.microsoft.com/office/drawing/2014/main" id="{E5ED5B3F-BE48-B3E9-7573-A4B4E8E21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21320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" name="AutoShape 25">
            <a:extLst>
              <a:ext uri="{FF2B5EF4-FFF2-40B4-BE49-F238E27FC236}">
                <a16:creationId xmlns:a16="http://schemas.microsoft.com/office/drawing/2014/main" id="{07536EEF-9096-1A8C-7EA9-98D0E5D28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22844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9" name="AutoShape 26">
            <a:extLst>
              <a:ext uri="{FF2B5EF4-FFF2-40B4-BE49-F238E27FC236}">
                <a16:creationId xmlns:a16="http://schemas.microsoft.com/office/drawing/2014/main" id="{426332E8-148D-41C2-E43E-9623C995E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24368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0" name="AutoShape 27">
            <a:extLst>
              <a:ext uri="{FF2B5EF4-FFF2-40B4-BE49-F238E27FC236}">
                <a16:creationId xmlns:a16="http://schemas.microsoft.com/office/drawing/2014/main" id="{E500A0CB-0A32-9DAA-015F-189764346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25892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1" name="AutoShape 28">
            <a:extLst>
              <a:ext uri="{FF2B5EF4-FFF2-40B4-BE49-F238E27FC236}">
                <a16:creationId xmlns:a16="http://schemas.microsoft.com/office/drawing/2014/main" id="{B3476D9C-A836-17BD-A119-989085B0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29702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2" name="AutoShape 29">
            <a:extLst>
              <a:ext uri="{FF2B5EF4-FFF2-40B4-BE49-F238E27FC236}">
                <a16:creationId xmlns:a16="http://schemas.microsoft.com/office/drawing/2014/main" id="{E3CDC4BE-0B25-9A4B-4025-9ADA802F6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20558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3" name="AutoShape 30">
            <a:extLst>
              <a:ext uri="{FF2B5EF4-FFF2-40B4-BE49-F238E27FC236}">
                <a16:creationId xmlns:a16="http://schemas.microsoft.com/office/drawing/2014/main" id="{C9E2F562-A5DA-8E92-80C5-9421D2E43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35036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8" name="AutoShape 31">
            <a:extLst>
              <a:ext uri="{FF2B5EF4-FFF2-40B4-BE49-F238E27FC236}">
                <a16:creationId xmlns:a16="http://schemas.microsoft.com/office/drawing/2014/main" id="{D90D3695-F541-6CAC-2D1B-F2F7ACDFF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50276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9" name="AutoShape 32">
            <a:extLst>
              <a:ext uri="{FF2B5EF4-FFF2-40B4-BE49-F238E27FC236}">
                <a16:creationId xmlns:a16="http://schemas.microsoft.com/office/drawing/2014/main" id="{0BF400A9-6654-C26B-7421-BB6C37E1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53324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0" name="AutoShape 33">
            <a:extLst>
              <a:ext uri="{FF2B5EF4-FFF2-40B4-BE49-F238E27FC236}">
                <a16:creationId xmlns:a16="http://schemas.microsoft.com/office/drawing/2014/main" id="{477C1EEC-F926-9F49-E310-7BE3CBFB4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4025" y="45704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1" name="AutoShape 34">
            <a:extLst>
              <a:ext uri="{FF2B5EF4-FFF2-40B4-BE49-F238E27FC236}">
                <a16:creationId xmlns:a16="http://schemas.microsoft.com/office/drawing/2014/main" id="{FA99EBDE-8FE3-B6F2-A5EF-5F5D509AD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25" y="39608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2" name="AutoShape 35">
            <a:extLst>
              <a:ext uri="{FF2B5EF4-FFF2-40B4-BE49-F238E27FC236}">
                <a16:creationId xmlns:a16="http://schemas.microsoft.com/office/drawing/2014/main" id="{087CB160-97BA-D597-6402-896C3B1DF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44180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3" name="AutoShape 36">
            <a:extLst>
              <a:ext uri="{FF2B5EF4-FFF2-40B4-BE49-F238E27FC236}">
                <a16:creationId xmlns:a16="http://schemas.microsoft.com/office/drawing/2014/main" id="{25FAB50C-4E81-0455-3CBD-306E9E8DD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48752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4" name="AutoShape 37">
            <a:extLst>
              <a:ext uri="{FF2B5EF4-FFF2-40B4-BE49-F238E27FC236}">
                <a16:creationId xmlns:a16="http://schemas.microsoft.com/office/drawing/2014/main" id="{F37294AD-9E1A-F08D-0724-908C5C278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52562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5" name="AutoShape 38">
            <a:extLst>
              <a:ext uri="{FF2B5EF4-FFF2-40B4-BE49-F238E27FC236}">
                <a16:creationId xmlns:a16="http://schemas.microsoft.com/office/drawing/2014/main" id="{2AE36AF7-6112-9ABC-BEA6-0217EA22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42656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6" name="AutoShape 39">
            <a:extLst>
              <a:ext uri="{FF2B5EF4-FFF2-40B4-BE49-F238E27FC236}">
                <a16:creationId xmlns:a16="http://schemas.microsoft.com/office/drawing/2014/main" id="{371404FB-B090-8852-9B89-7D1975C2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54848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7" name="AutoShape 40">
            <a:extLst>
              <a:ext uri="{FF2B5EF4-FFF2-40B4-BE49-F238E27FC236}">
                <a16:creationId xmlns:a16="http://schemas.microsoft.com/office/drawing/2014/main" id="{08EFE9C2-BC3D-3F7F-01A6-D9F56C56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2817812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8" name="AutoShape 41">
            <a:extLst>
              <a:ext uri="{FF2B5EF4-FFF2-40B4-BE49-F238E27FC236}">
                <a16:creationId xmlns:a16="http://schemas.microsoft.com/office/drawing/2014/main" id="{8FDAFE1A-6CE1-8B09-646C-FE6AA50F4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48752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9" name="AutoShape 42">
            <a:extLst>
              <a:ext uri="{FF2B5EF4-FFF2-40B4-BE49-F238E27FC236}">
                <a16:creationId xmlns:a16="http://schemas.microsoft.com/office/drawing/2014/main" id="{45C22C8D-4B39-9D8B-C193-083A60F71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5" y="51038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0" name="AutoShape 43">
            <a:extLst>
              <a:ext uri="{FF2B5EF4-FFF2-40B4-BE49-F238E27FC236}">
                <a16:creationId xmlns:a16="http://schemas.microsoft.com/office/drawing/2014/main" id="{DF256968-1481-4F91-5F42-A0D778F68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53324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1" name="AutoShape 44">
            <a:extLst>
              <a:ext uri="{FF2B5EF4-FFF2-40B4-BE49-F238E27FC236}">
                <a16:creationId xmlns:a16="http://schemas.microsoft.com/office/drawing/2014/main" id="{EB3B9D15-8AEA-84C5-080C-76FB6883C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46466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2" name="AutoShape 45">
            <a:extLst>
              <a:ext uri="{FF2B5EF4-FFF2-40B4-BE49-F238E27FC236}">
                <a16:creationId xmlns:a16="http://schemas.microsoft.com/office/drawing/2014/main" id="{AABF9625-75CD-0A6B-A100-817A353F5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22844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3" name="AutoShape 46">
            <a:extLst>
              <a:ext uri="{FF2B5EF4-FFF2-40B4-BE49-F238E27FC236}">
                <a16:creationId xmlns:a16="http://schemas.microsoft.com/office/drawing/2014/main" id="{1BB56020-156E-AB93-3148-CC22B162A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38084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4" name="AutoShape 47">
            <a:extLst>
              <a:ext uri="{FF2B5EF4-FFF2-40B4-BE49-F238E27FC236}">
                <a16:creationId xmlns:a16="http://schemas.microsoft.com/office/drawing/2014/main" id="{BD563095-DCC5-BA2D-4D22-6B68D883A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53324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5" name="AutoShape 48">
            <a:extLst>
              <a:ext uri="{FF2B5EF4-FFF2-40B4-BE49-F238E27FC236}">
                <a16:creationId xmlns:a16="http://schemas.microsoft.com/office/drawing/2014/main" id="{73F549C8-5B67-B66B-488B-AE149B752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43418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6" name="AutoShape 49">
            <a:extLst>
              <a:ext uri="{FF2B5EF4-FFF2-40B4-BE49-F238E27FC236}">
                <a16:creationId xmlns:a16="http://schemas.microsoft.com/office/drawing/2014/main" id="{EDDB5F5F-4608-9EB6-018C-108B8D723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5" y="4037012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7" name="AutoShape 50">
            <a:extLst>
              <a:ext uri="{FF2B5EF4-FFF2-40B4-BE49-F238E27FC236}">
                <a16:creationId xmlns:a16="http://schemas.microsoft.com/office/drawing/2014/main" id="{6DBB4142-99C1-8E05-8FDF-E1BB57F2C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5" y="20558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8" name="AutoShape 51">
            <a:extLst>
              <a:ext uri="{FF2B5EF4-FFF2-40B4-BE49-F238E27FC236}">
                <a16:creationId xmlns:a16="http://schemas.microsoft.com/office/drawing/2014/main" id="{75F2287C-FBEF-11E8-78C0-4BE6DAF9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21320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13" name="AutoShape 52">
            <a:extLst>
              <a:ext uri="{FF2B5EF4-FFF2-40B4-BE49-F238E27FC236}">
                <a16:creationId xmlns:a16="http://schemas.microsoft.com/office/drawing/2014/main" id="{CBBDE859-2E73-DBCD-8A11-1CD456D57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22844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6" name="AutoShape 53">
            <a:extLst>
              <a:ext uri="{FF2B5EF4-FFF2-40B4-BE49-F238E27FC236}">
                <a16:creationId xmlns:a16="http://schemas.microsoft.com/office/drawing/2014/main" id="{FCF2FC3F-B625-7A47-BCD1-D26DC3D91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24368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7" name="AutoShape 54">
            <a:extLst>
              <a:ext uri="{FF2B5EF4-FFF2-40B4-BE49-F238E27FC236}">
                <a16:creationId xmlns:a16="http://schemas.microsoft.com/office/drawing/2014/main" id="{C6522DCC-6D7E-D32D-3680-06711086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25892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8" name="AutoShape 55">
            <a:extLst>
              <a:ext uri="{FF2B5EF4-FFF2-40B4-BE49-F238E27FC236}">
                <a16:creationId xmlns:a16="http://schemas.microsoft.com/office/drawing/2014/main" id="{EA9F4B3D-083A-594A-BA59-69C24EDB4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29702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9" name="AutoShape 56">
            <a:extLst>
              <a:ext uri="{FF2B5EF4-FFF2-40B4-BE49-F238E27FC236}">
                <a16:creationId xmlns:a16="http://schemas.microsoft.com/office/drawing/2014/main" id="{2DB7410B-58E1-A7DE-5574-5951F3CF7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20558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0" name="AutoShape 57">
            <a:extLst>
              <a:ext uri="{FF2B5EF4-FFF2-40B4-BE49-F238E27FC236}">
                <a16:creationId xmlns:a16="http://schemas.microsoft.com/office/drawing/2014/main" id="{1503BA3D-39BA-8594-E2FD-3EBF16CBE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35036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1" name="AutoShape 58">
            <a:extLst>
              <a:ext uri="{FF2B5EF4-FFF2-40B4-BE49-F238E27FC236}">
                <a16:creationId xmlns:a16="http://schemas.microsoft.com/office/drawing/2014/main" id="{242B5468-FB99-D421-5893-103EEDAFF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50276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2" name="AutoShape 59">
            <a:extLst>
              <a:ext uri="{FF2B5EF4-FFF2-40B4-BE49-F238E27FC236}">
                <a16:creationId xmlns:a16="http://schemas.microsoft.com/office/drawing/2014/main" id="{A85548E7-0749-4FDB-7A09-87A62C7C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53324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3" name="AutoShape 60">
            <a:extLst>
              <a:ext uri="{FF2B5EF4-FFF2-40B4-BE49-F238E27FC236}">
                <a16:creationId xmlns:a16="http://schemas.microsoft.com/office/drawing/2014/main" id="{152B2812-C40F-B962-FDD8-EEC731D76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4025" y="45704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4" name="AutoShape 61">
            <a:extLst>
              <a:ext uri="{FF2B5EF4-FFF2-40B4-BE49-F238E27FC236}">
                <a16:creationId xmlns:a16="http://schemas.microsoft.com/office/drawing/2014/main" id="{6749114B-E229-3446-9E1B-036CF9B45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25" y="39608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5" name="AutoShape 62">
            <a:extLst>
              <a:ext uri="{FF2B5EF4-FFF2-40B4-BE49-F238E27FC236}">
                <a16:creationId xmlns:a16="http://schemas.microsoft.com/office/drawing/2014/main" id="{C18BB7E3-301F-5F34-6B2C-7A230065B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44180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6" name="AutoShape 63">
            <a:extLst>
              <a:ext uri="{FF2B5EF4-FFF2-40B4-BE49-F238E27FC236}">
                <a16:creationId xmlns:a16="http://schemas.microsoft.com/office/drawing/2014/main" id="{9AC5A944-96F6-4F45-4B69-815EEC702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48752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7" name="AutoShape 64">
            <a:extLst>
              <a:ext uri="{FF2B5EF4-FFF2-40B4-BE49-F238E27FC236}">
                <a16:creationId xmlns:a16="http://schemas.microsoft.com/office/drawing/2014/main" id="{88BCF773-E776-4146-075D-F716B5292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52562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8" name="AutoShape 65">
            <a:extLst>
              <a:ext uri="{FF2B5EF4-FFF2-40B4-BE49-F238E27FC236}">
                <a16:creationId xmlns:a16="http://schemas.microsoft.com/office/drawing/2014/main" id="{7DD6E10F-E9F7-364D-881B-56B4A2B99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42656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39" name="AutoShape 66">
            <a:extLst>
              <a:ext uri="{FF2B5EF4-FFF2-40B4-BE49-F238E27FC236}">
                <a16:creationId xmlns:a16="http://schemas.microsoft.com/office/drawing/2014/main" id="{569C6E38-3632-1CD9-7B39-AE0C35565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5484812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40" name="AutoShape 67">
            <a:extLst>
              <a:ext uri="{FF2B5EF4-FFF2-40B4-BE49-F238E27FC236}">
                <a16:creationId xmlns:a16="http://schemas.microsoft.com/office/drawing/2014/main" id="{8C2051B7-290A-1D0B-BBF0-73EC5D138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2817812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713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489700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AE7F2-B6C7-3CF6-DFF9-658AD6CEB7B0}"/>
              </a:ext>
            </a:extLst>
          </p:cNvPr>
          <p:cNvSpPr txBox="1"/>
          <p:nvPr/>
        </p:nvSpPr>
        <p:spPr>
          <a:xfrm>
            <a:off x="7450394" y="2284412"/>
            <a:ext cx="42467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tx1"/>
                </a:solidFill>
              </a:rPr>
              <a:t>3. Re-estimate the </a:t>
            </a:r>
            <a:r>
              <a:rPr lang="en-US" altLang="en-US" sz="2800" i="1" dirty="0">
                <a:solidFill>
                  <a:schemeClr val="tx1"/>
                </a:solidFill>
              </a:rPr>
              <a:t>k</a:t>
            </a:r>
            <a:r>
              <a:rPr lang="en-US" altLang="en-US" sz="2800" dirty="0">
                <a:solidFill>
                  <a:schemeClr val="tx1"/>
                </a:solidFill>
              </a:rPr>
              <a:t> cluster centers, by assuming the memberships found in step 2 are correct.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8141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713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9842" y="6530181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E70C5-61B2-6D2C-DF0F-D3AEAA3A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1769269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8B689B56-A23C-AB18-60DC-5EF6EF869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5028406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Line 48">
            <a:extLst>
              <a:ext uri="{FF2B5EF4-FFF2-40B4-BE49-F238E27FC236}">
                <a16:creationId xmlns:a16="http://schemas.microsoft.com/office/drawing/2014/main" id="{C0882AB5-767E-FAE8-4BED-9B66C28AF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4212431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Line 49">
            <a:extLst>
              <a:ext uri="{FF2B5EF4-FFF2-40B4-BE49-F238E27FC236}">
                <a16:creationId xmlns:a16="http://schemas.microsoft.com/office/drawing/2014/main" id="{8E4C3FB2-7EFD-734A-3103-CA02C4C93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3402806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9" name="Line 50">
            <a:extLst>
              <a:ext uri="{FF2B5EF4-FFF2-40B4-BE49-F238E27FC236}">
                <a16:creationId xmlns:a16="http://schemas.microsoft.com/office/drawing/2014/main" id="{378A50D5-FD4D-A430-0EB6-5F0E590A5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2585244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0" name="Line 51">
            <a:extLst>
              <a:ext uri="{FF2B5EF4-FFF2-40B4-BE49-F238E27FC236}">
                <a16:creationId xmlns:a16="http://schemas.microsoft.com/office/drawing/2014/main" id="{A0A97122-7C0F-E4F6-0EBF-818BE2611B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1769269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B05C8DA-4E1D-4A72-4B3A-6A83F933A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1769269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52" name="Line 53">
            <a:extLst>
              <a:ext uri="{FF2B5EF4-FFF2-40B4-BE49-F238E27FC236}">
                <a16:creationId xmlns:a16="http://schemas.microsoft.com/office/drawing/2014/main" id="{87CADEC4-61C4-6440-4A94-B75253DBA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1769269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3" name="Line 54">
            <a:extLst>
              <a:ext uri="{FF2B5EF4-FFF2-40B4-BE49-F238E27FC236}">
                <a16:creationId xmlns:a16="http://schemas.microsoft.com/office/drawing/2014/main" id="{B581B4F3-FCFA-3639-9448-094FB4C180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63" y="5845969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4" name="Line 55">
            <a:extLst>
              <a:ext uri="{FF2B5EF4-FFF2-40B4-BE49-F238E27FC236}">
                <a16:creationId xmlns:a16="http://schemas.microsoft.com/office/drawing/2014/main" id="{9AB1E039-B53E-84D3-DBC5-1128E5BEE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63" y="5028406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5" name="Line 56">
            <a:extLst>
              <a:ext uri="{FF2B5EF4-FFF2-40B4-BE49-F238E27FC236}">
                <a16:creationId xmlns:a16="http://schemas.microsoft.com/office/drawing/2014/main" id="{10D4AA17-AAE0-55BA-4C6A-3B679D5D09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63" y="4212431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6" name="Line 57">
            <a:extLst>
              <a:ext uri="{FF2B5EF4-FFF2-40B4-BE49-F238E27FC236}">
                <a16:creationId xmlns:a16="http://schemas.microsoft.com/office/drawing/2014/main" id="{FB2BD66F-0494-C448-0B1B-B5D05CF1C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63" y="3402806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7" name="Line 58">
            <a:extLst>
              <a:ext uri="{FF2B5EF4-FFF2-40B4-BE49-F238E27FC236}">
                <a16:creationId xmlns:a16="http://schemas.microsoft.com/office/drawing/2014/main" id="{877F2841-891F-5C35-810E-E4B49F082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63" y="2585244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8" name="Line 59">
            <a:extLst>
              <a:ext uri="{FF2B5EF4-FFF2-40B4-BE49-F238E27FC236}">
                <a16:creationId xmlns:a16="http://schemas.microsoft.com/office/drawing/2014/main" id="{FBAB16C6-BBBE-9BD5-A713-EE4703468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63" y="1769269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9" name="Line 60">
            <a:extLst>
              <a:ext uri="{FF2B5EF4-FFF2-40B4-BE49-F238E27FC236}">
                <a16:creationId xmlns:a16="http://schemas.microsoft.com/office/drawing/2014/main" id="{BB1317C0-8CE5-881D-4AB3-FA6997CA6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513" y="5845969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0" name="Line 61">
            <a:extLst>
              <a:ext uri="{FF2B5EF4-FFF2-40B4-BE49-F238E27FC236}">
                <a16:creationId xmlns:a16="http://schemas.microsoft.com/office/drawing/2014/main" id="{35AA517C-0657-FCE8-A3F4-E3C28E8AF4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2513" y="5845969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1" name="Line 62">
            <a:extLst>
              <a:ext uri="{FF2B5EF4-FFF2-40B4-BE49-F238E27FC236}">
                <a16:creationId xmlns:a16="http://schemas.microsoft.com/office/drawing/2014/main" id="{9D066B98-A2D8-9E00-79CD-5CB3FE5493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088" y="5845969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2" name="Line 63">
            <a:extLst>
              <a:ext uri="{FF2B5EF4-FFF2-40B4-BE49-F238E27FC236}">
                <a16:creationId xmlns:a16="http://schemas.microsoft.com/office/drawing/2014/main" id="{59542BFC-412D-78E8-5480-3B098EDBD4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2013" y="5845969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CB33218C-CCF0-C45D-9547-CEF5A65A8A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5845969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4" name="Line 65">
            <a:extLst>
              <a:ext uri="{FF2B5EF4-FFF2-40B4-BE49-F238E27FC236}">
                <a16:creationId xmlns:a16="http://schemas.microsoft.com/office/drawing/2014/main" id="{EED7192F-68BC-E386-334E-5EE25D664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49925" y="5845969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5" name="Line 66">
            <a:extLst>
              <a:ext uri="{FF2B5EF4-FFF2-40B4-BE49-F238E27FC236}">
                <a16:creationId xmlns:a16="http://schemas.microsoft.com/office/drawing/2014/main" id="{51DE59BB-5E1C-36D9-37E2-430655A01F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9913" y="5845969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6" name="Freeform 67">
            <a:extLst>
              <a:ext uri="{FF2B5EF4-FFF2-40B4-BE49-F238E27FC236}">
                <a16:creationId xmlns:a16="http://schemas.microsoft.com/office/drawing/2014/main" id="{DDEA582A-1354-8899-27E1-14B2A058A9CE}"/>
              </a:ext>
            </a:extLst>
          </p:cNvPr>
          <p:cNvSpPr>
            <a:spLocks/>
          </p:cNvSpPr>
          <p:nvPr/>
        </p:nvSpPr>
        <p:spPr bwMode="auto">
          <a:xfrm>
            <a:off x="2160588" y="4966494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79"/>
              <a:gd name="T17" fmla="*/ 79 w 79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E92B2BB-D856-66B6-0F3E-9A792D83A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720556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443039A-56A1-6E4B-0BC7-39A59A22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02994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ABE3443-E8B5-9994-948D-D3C12AB1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0870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BFBE89-2B51-D0CA-1829-51DAC6552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77394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25607DE-7B80-82B8-1F30-1AA8B4C1D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59831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9816A28-FD6E-0ACA-A2CC-4A60ED072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43856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32AD16E-FC36-8120-96A6-71F9F6834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38" y="60428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0</a:t>
            </a:r>
            <a:endParaRPr lang="en-US" alt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2C46430-62B0-1AA0-4811-17F4A2BA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60428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A252EB7-11A5-1E1C-2FF0-E485BF11B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50" y="60428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5E8A05D-0F0B-8813-E91F-B7D9B57B0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60428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7C7CDD3-EC81-8E43-B9FA-35C70D94A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950" y="60428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4A810F9-5E62-5415-C92D-B4AD44C46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938" y="6042819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69A31E6-25E9-179F-5E65-9A51C92B19D5}"/>
              </a:ext>
            </a:extLst>
          </p:cNvPr>
          <p:cNvSpPr>
            <a:spLocks noGrp="1" noChangeArrowheads="1"/>
          </p:cNvSpPr>
          <p:nvPr/>
        </p:nvSpPr>
        <p:spPr>
          <a:xfrm>
            <a:off x="-257175" y="1010444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K-means Clustering: Step 4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0A3232D-AE05-0C57-7087-9D141A6694F6}"/>
              </a:ext>
            </a:extLst>
          </p:cNvPr>
          <p:cNvGrpSpPr>
            <a:grpSpLocks/>
          </p:cNvGrpSpPr>
          <p:nvPr/>
        </p:nvGrpSpPr>
        <p:grpSpPr bwMode="auto">
          <a:xfrm>
            <a:off x="5153025" y="2437606"/>
            <a:ext cx="685800" cy="533400"/>
            <a:chOff x="192" y="1824"/>
            <a:chExt cx="432" cy="336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E444AA9-9E5B-F48D-52B3-0BA2197F7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0" name="Text Box 7">
              <a:extLst>
                <a:ext uri="{FF2B5EF4-FFF2-40B4-BE49-F238E27FC236}">
                  <a16:creationId xmlns:a16="http://schemas.microsoft.com/office/drawing/2014/main" id="{AEB1A13A-DEC1-52FD-B1FE-4AB295C76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ABCE5E8-4561-A420-D51B-64E20D64DEB0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4647406"/>
            <a:ext cx="685800" cy="533400"/>
            <a:chOff x="192" y="1824"/>
            <a:chExt cx="432" cy="336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15F891A-B488-9BC4-7397-6791816EB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8" name="Text Box 10">
              <a:extLst>
                <a:ext uri="{FF2B5EF4-FFF2-40B4-BE49-F238E27FC236}">
                  <a16:creationId xmlns:a16="http://schemas.microsoft.com/office/drawing/2014/main" id="{61661F0A-BF70-EC2E-8C04-1BBD785A6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5230E13-8577-4FEE-C886-81F3FF8903E1}"/>
              </a:ext>
            </a:extLst>
          </p:cNvPr>
          <p:cNvGrpSpPr>
            <a:grpSpLocks/>
          </p:cNvGrpSpPr>
          <p:nvPr/>
        </p:nvGrpSpPr>
        <p:grpSpPr bwMode="auto">
          <a:xfrm>
            <a:off x="5229225" y="4342606"/>
            <a:ext cx="685800" cy="533400"/>
            <a:chOff x="192" y="1824"/>
            <a:chExt cx="432" cy="336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8C6ACDD-E522-17C6-4258-2674E0BDD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6" name="Text Box 13">
              <a:extLst>
                <a:ext uri="{FF2B5EF4-FFF2-40B4-BE49-F238E27FC236}">
                  <a16:creationId xmlns:a16="http://schemas.microsoft.com/office/drawing/2014/main" id="{6FFB593F-662F-E408-A03E-8BE1D3735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sp>
        <p:nvSpPr>
          <p:cNvPr id="183" name="AutoShape 14">
            <a:extLst>
              <a:ext uri="{FF2B5EF4-FFF2-40B4-BE49-F238E27FC236}">
                <a16:creationId xmlns:a16="http://schemas.microsoft.com/office/drawing/2014/main" id="{408020DC-66B3-16A7-EBCB-AC0E97D6F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49522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4" name="AutoShape 15">
            <a:extLst>
              <a:ext uri="{FF2B5EF4-FFF2-40B4-BE49-F238E27FC236}">
                <a16:creationId xmlns:a16="http://schemas.microsoft.com/office/drawing/2014/main" id="{78D0ED33-70DD-652E-DB37-4719FF1E1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25" y="51808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5" name="AutoShape 16">
            <a:extLst>
              <a:ext uri="{FF2B5EF4-FFF2-40B4-BE49-F238E27FC236}">
                <a16:creationId xmlns:a16="http://schemas.microsoft.com/office/drawing/2014/main" id="{8FD9B10F-1FF2-945C-968E-439306890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5" y="54094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6" name="AutoShape 17">
            <a:extLst>
              <a:ext uri="{FF2B5EF4-FFF2-40B4-BE49-F238E27FC236}">
                <a16:creationId xmlns:a16="http://schemas.microsoft.com/office/drawing/2014/main" id="{677EEC73-5181-0F7F-C16C-607D546D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47236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7" name="AutoShape 18">
            <a:extLst>
              <a:ext uri="{FF2B5EF4-FFF2-40B4-BE49-F238E27FC236}">
                <a16:creationId xmlns:a16="http://schemas.microsoft.com/office/drawing/2014/main" id="{804AA9E0-A4E9-E725-CA0E-312228BC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23614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8" name="AutoShape 19">
            <a:extLst>
              <a:ext uri="{FF2B5EF4-FFF2-40B4-BE49-F238E27FC236}">
                <a16:creationId xmlns:a16="http://schemas.microsoft.com/office/drawing/2014/main" id="{B32AFEB6-E7CF-7F4B-696A-BEC0F188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38854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89" name="AutoShape 20">
            <a:extLst>
              <a:ext uri="{FF2B5EF4-FFF2-40B4-BE49-F238E27FC236}">
                <a16:creationId xmlns:a16="http://schemas.microsoft.com/office/drawing/2014/main" id="{EC199C1A-DFE2-37AC-9221-FDA70E24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54094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0" name="AutoShape 21">
            <a:extLst>
              <a:ext uri="{FF2B5EF4-FFF2-40B4-BE49-F238E27FC236}">
                <a16:creationId xmlns:a16="http://schemas.microsoft.com/office/drawing/2014/main" id="{38FB9D9E-FBF6-2882-C3C3-9CD53C120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4418806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1" name="AutoShape 22">
            <a:extLst>
              <a:ext uri="{FF2B5EF4-FFF2-40B4-BE49-F238E27FC236}">
                <a16:creationId xmlns:a16="http://schemas.microsoft.com/office/drawing/2014/main" id="{0EDD1C65-74E2-0FDF-394A-1CA344706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825" y="41140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2" name="AutoShape 23">
            <a:extLst>
              <a:ext uri="{FF2B5EF4-FFF2-40B4-BE49-F238E27FC236}">
                <a16:creationId xmlns:a16="http://schemas.microsoft.com/office/drawing/2014/main" id="{EB5F4A7C-1A5A-D67F-11BB-123D2405D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21328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3" name="AutoShape 24">
            <a:extLst>
              <a:ext uri="{FF2B5EF4-FFF2-40B4-BE49-F238E27FC236}">
                <a16:creationId xmlns:a16="http://schemas.microsoft.com/office/drawing/2014/main" id="{AEBB38C1-D7F5-07E4-CF36-3DA79AE2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22090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4" name="AutoShape 25">
            <a:extLst>
              <a:ext uri="{FF2B5EF4-FFF2-40B4-BE49-F238E27FC236}">
                <a16:creationId xmlns:a16="http://schemas.microsoft.com/office/drawing/2014/main" id="{051147B7-1ED4-8F09-22AE-F078D0941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23614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5" name="AutoShape 26">
            <a:extLst>
              <a:ext uri="{FF2B5EF4-FFF2-40B4-BE49-F238E27FC236}">
                <a16:creationId xmlns:a16="http://schemas.microsoft.com/office/drawing/2014/main" id="{F2393D57-42BA-8F19-6869-288EE2AF2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5" y="25138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6" name="AutoShape 27">
            <a:extLst>
              <a:ext uri="{FF2B5EF4-FFF2-40B4-BE49-F238E27FC236}">
                <a16:creationId xmlns:a16="http://schemas.microsoft.com/office/drawing/2014/main" id="{8F1BD7E2-F40F-C61A-ABFB-56F5F7DC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26662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7" name="AutoShape 28">
            <a:extLst>
              <a:ext uri="{FF2B5EF4-FFF2-40B4-BE49-F238E27FC236}">
                <a16:creationId xmlns:a16="http://schemas.microsoft.com/office/drawing/2014/main" id="{00D77F74-8E2C-6889-CF5D-79CCFEF1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425" y="30472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8" name="AutoShape 29">
            <a:extLst>
              <a:ext uri="{FF2B5EF4-FFF2-40B4-BE49-F238E27FC236}">
                <a16:creationId xmlns:a16="http://schemas.microsoft.com/office/drawing/2014/main" id="{DBDFBAA0-48DE-F4AA-9B82-08EF6C6E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25" y="21328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9" name="AutoShape 30">
            <a:extLst>
              <a:ext uri="{FF2B5EF4-FFF2-40B4-BE49-F238E27FC236}">
                <a16:creationId xmlns:a16="http://schemas.microsoft.com/office/drawing/2014/main" id="{8E7D8C20-E365-3ABA-D704-9AA2D956F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5" y="35806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0" name="AutoShape 31">
            <a:extLst>
              <a:ext uri="{FF2B5EF4-FFF2-40B4-BE49-F238E27FC236}">
                <a16:creationId xmlns:a16="http://schemas.microsoft.com/office/drawing/2014/main" id="{4F3FBAC1-BA40-05F8-4AE9-46672457A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5" y="51046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1" name="AutoShape 32">
            <a:extLst>
              <a:ext uri="{FF2B5EF4-FFF2-40B4-BE49-F238E27FC236}">
                <a16:creationId xmlns:a16="http://schemas.microsoft.com/office/drawing/2014/main" id="{0E2449E4-D848-51DD-EB69-B5D7A70FE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54094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2" name="AutoShape 33">
            <a:extLst>
              <a:ext uri="{FF2B5EF4-FFF2-40B4-BE49-F238E27FC236}">
                <a16:creationId xmlns:a16="http://schemas.microsoft.com/office/drawing/2014/main" id="{6D5F99EE-736F-F8D2-CF33-02B6215E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46474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3" name="AutoShape 34">
            <a:extLst>
              <a:ext uri="{FF2B5EF4-FFF2-40B4-BE49-F238E27FC236}">
                <a16:creationId xmlns:a16="http://schemas.microsoft.com/office/drawing/2014/main" id="{EC9F3F93-B14A-0145-D485-9BF36F9D2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40378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4" name="AutoShape 35">
            <a:extLst>
              <a:ext uri="{FF2B5EF4-FFF2-40B4-BE49-F238E27FC236}">
                <a16:creationId xmlns:a16="http://schemas.microsoft.com/office/drawing/2014/main" id="{B5126DF4-8DE2-DD1F-E625-6AFC4B47A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44950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5" name="AutoShape 36">
            <a:extLst>
              <a:ext uri="{FF2B5EF4-FFF2-40B4-BE49-F238E27FC236}">
                <a16:creationId xmlns:a16="http://schemas.microsoft.com/office/drawing/2014/main" id="{FE256A6C-29EC-AA30-CA1B-23A7950AD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49522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6" name="AutoShape 37">
            <a:extLst>
              <a:ext uri="{FF2B5EF4-FFF2-40B4-BE49-F238E27FC236}">
                <a16:creationId xmlns:a16="http://schemas.microsoft.com/office/drawing/2014/main" id="{57BE6683-2D4F-56FE-DCAD-BF51D2DB1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53332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7" name="AutoShape 38">
            <a:extLst>
              <a:ext uri="{FF2B5EF4-FFF2-40B4-BE49-F238E27FC236}">
                <a16:creationId xmlns:a16="http://schemas.microsoft.com/office/drawing/2014/main" id="{43BD0E28-BF4E-59AB-E430-F6D7F85C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5" y="43426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8" name="AutoShape 39">
            <a:extLst>
              <a:ext uri="{FF2B5EF4-FFF2-40B4-BE49-F238E27FC236}">
                <a16:creationId xmlns:a16="http://schemas.microsoft.com/office/drawing/2014/main" id="{C3A5CF33-0F83-736A-854C-AD58D3E77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425" y="5561806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09" name="AutoShape 40">
            <a:extLst>
              <a:ext uri="{FF2B5EF4-FFF2-40B4-BE49-F238E27FC236}">
                <a16:creationId xmlns:a16="http://schemas.microsoft.com/office/drawing/2014/main" id="{47D9B3C3-765D-FA75-B484-142B9AE96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2894806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A639E-90B2-B9DF-6A70-A9805D6739AE}"/>
              </a:ext>
            </a:extLst>
          </p:cNvPr>
          <p:cNvGrpSpPr>
            <a:grpSpLocks/>
          </p:cNvGrpSpPr>
          <p:nvPr/>
        </p:nvGrpSpPr>
        <p:grpSpPr bwMode="auto">
          <a:xfrm>
            <a:off x="1800225" y="2513806"/>
            <a:ext cx="3962400" cy="2514600"/>
            <a:chOff x="1776" y="1392"/>
            <a:chExt cx="2496" cy="1584"/>
          </a:xfrm>
        </p:grpSpPr>
        <p:sp>
          <p:nvSpPr>
            <p:cNvPr id="211" name="Line 42">
              <a:extLst>
                <a:ext uri="{FF2B5EF4-FFF2-40B4-BE49-F238E27FC236}">
                  <a16:creationId xmlns:a16="http://schemas.microsoft.com/office/drawing/2014/main" id="{57ACD10C-9D0F-941B-AEFA-EDF0F1400C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6" y="2592"/>
              <a:ext cx="192" cy="14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2" name="Line 43">
              <a:extLst>
                <a:ext uri="{FF2B5EF4-FFF2-40B4-BE49-F238E27FC236}">
                  <a16:creationId xmlns:a16="http://schemas.microsoft.com/office/drawing/2014/main" id="{71EDDE71-CC53-C927-B201-43E726175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736"/>
              <a:ext cx="9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4" name="Line 44">
              <a:extLst>
                <a:ext uri="{FF2B5EF4-FFF2-40B4-BE49-F238E27FC236}">
                  <a16:creationId xmlns:a16="http://schemas.microsoft.com/office/drawing/2014/main" id="{3BEEAB61-DF04-527F-7583-034825591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92"/>
              <a:ext cx="1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2AE9CC-CDE0-252A-F4EF-32955137CC77}"/>
              </a:ext>
            </a:extLst>
          </p:cNvPr>
          <p:cNvSpPr txBox="1"/>
          <p:nvPr/>
        </p:nvSpPr>
        <p:spPr>
          <a:xfrm>
            <a:off x="7226506" y="2666206"/>
            <a:ext cx="46640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tx1"/>
                </a:solidFill>
              </a:rPr>
              <a:t>If none of the </a:t>
            </a:r>
            <a:r>
              <a:rPr lang="en-US" altLang="en-US" sz="2800" i="1" dirty="0">
                <a:solidFill>
                  <a:schemeClr val="tx1"/>
                </a:solidFill>
              </a:rPr>
              <a:t>N</a:t>
            </a:r>
            <a:r>
              <a:rPr lang="en-US" altLang="en-US" sz="2800" dirty="0">
                <a:solidFill>
                  <a:schemeClr val="tx1"/>
                </a:solidFill>
              </a:rPr>
              <a:t> objects changed membership in the last iteration, exit. Otherwise go to Step 3, </a:t>
            </a:r>
          </a:p>
          <a:p>
            <a:r>
              <a:rPr lang="en-US" altLang="en-US" sz="2800" dirty="0">
                <a:solidFill>
                  <a:schemeClr val="tx1"/>
                </a:solidFill>
              </a:rPr>
              <a:t>Re-estimate the </a:t>
            </a:r>
            <a:r>
              <a:rPr lang="en-US" altLang="en-US" sz="2800" i="1" dirty="0">
                <a:solidFill>
                  <a:schemeClr val="tx1"/>
                </a:solidFill>
              </a:rPr>
              <a:t>k</a:t>
            </a:r>
            <a:r>
              <a:rPr lang="en-US" altLang="en-US" sz="2800" dirty="0">
                <a:solidFill>
                  <a:schemeClr val="tx1"/>
                </a:solidFill>
              </a:rPr>
              <a:t> cluster centers.	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8685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8000" y="1219206"/>
            <a:ext cx="8331200" cy="481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What we discussed last week?</a:t>
            </a:r>
          </a:p>
          <a:p>
            <a:pPr algn="l">
              <a:lnSpc>
                <a:spcPct val="110000"/>
              </a:lnSpc>
            </a:pP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419600" y="76200"/>
            <a:ext cx="609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Linear Programming – Transportation</a:t>
            </a:r>
            <a:endParaRPr lang="en-AU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 descr="A logo with orange and grey text&#10;&#10;Description automatically generated">
            <a:extLst>
              <a:ext uri="{FF2B5EF4-FFF2-40B4-BE49-F238E27FC236}">
                <a16:creationId xmlns:a16="http://schemas.microsoft.com/office/drawing/2014/main" id="{4F302999-B8F0-1103-BEED-5158B429AC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6520"/>
            <a:ext cx="1346200" cy="546100"/>
          </a:xfrm>
          <a:prstGeom prst="rect">
            <a:avLst/>
          </a:prstGeom>
        </p:spPr>
      </p:pic>
      <p:pic>
        <p:nvPicPr>
          <p:cNvPr id="7" name="Picture 2" descr="Question Illustration Images - Free Download on Freepik">
            <a:extLst>
              <a:ext uri="{FF2B5EF4-FFF2-40B4-BE49-F238E27FC236}">
                <a16:creationId xmlns:a16="http://schemas.microsoft.com/office/drawing/2014/main" id="{955C33F4-1F53-0A4E-6B47-A947725F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93" y="1290064"/>
            <a:ext cx="4957759" cy="49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5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ADD2345-5292-FD82-6DCF-5743DB89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6782330" cy="533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7130" y="6565900"/>
            <a:ext cx="5109633" cy="215900"/>
          </a:xfrm>
        </p:spPr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9842" y="6530181"/>
            <a:ext cx="2844800" cy="215900"/>
          </a:xfrm>
        </p:spPr>
        <p:txBody>
          <a:bodyPr/>
          <a:lstStyle/>
          <a:p>
            <a:fld id="{3956DA85-404E-9646-866F-75D03095350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30CEA1-F9A0-F8E9-63E2-5316673B4809}"/>
              </a:ext>
            </a:extLst>
          </p:cNvPr>
          <p:cNvSpPr>
            <a:spLocks noGrp="1" noChangeArrowheads="1"/>
          </p:cNvSpPr>
          <p:nvPr/>
        </p:nvSpPr>
        <p:spPr>
          <a:xfrm>
            <a:off x="-609070" y="936436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K-means Clustering: Step 5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1591CB-1E84-DA09-11EA-9075DA6D30F4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985315"/>
            <a:ext cx="655034" cy="507339"/>
            <a:chOff x="192" y="1824"/>
            <a:chExt cx="432" cy="336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A012772-84D9-420B-8127-31B77D74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3" name="Text Box 7">
              <a:extLst>
                <a:ext uri="{FF2B5EF4-FFF2-40B4-BE49-F238E27FC236}">
                  <a16:creationId xmlns:a16="http://schemas.microsoft.com/office/drawing/2014/main" id="{17CB5E7C-6A4D-8D01-8EDD-FC797310F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E7B010-CF4C-036B-F408-EBA6D2E25D6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890315"/>
            <a:ext cx="655034" cy="507339"/>
            <a:chOff x="192" y="1824"/>
            <a:chExt cx="432" cy="33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FAF80E3-F71F-607E-82E3-1E649E8CD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7" name="Text Box 10">
              <a:extLst>
                <a:ext uri="{FF2B5EF4-FFF2-40B4-BE49-F238E27FC236}">
                  <a16:creationId xmlns:a16="http://schemas.microsoft.com/office/drawing/2014/main" id="{9FA771C0-8B01-66D8-9EB7-17E0B261F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45D441-8AFA-23E3-A527-2E8EA72F81E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118915"/>
            <a:ext cx="655034" cy="507339"/>
            <a:chOff x="192" y="1824"/>
            <a:chExt cx="432" cy="33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0BEE25-BAA1-964F-3D37-6CB5DD42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5" name="Text Box 13">
              <a:extLst>
                <a:ext uri="{FF2B5EF4-FFF2-40B4-BE49-F238E27FC236}">
                  <a16:creationId xmlns:a16="http://schemas.microsoft.com/office/drawing/2014/main" id="{F673278F-BD4A-F50B-C5F6-A75D92F49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sp>
        <p:nvSpPr>
          <p:cNvPr id="52" name="AutoShape 14">
            <a:extLst>
              <a:ext uri="{FF2B5EF4-FFF2-40B4-BE49-F238E27FC236}">
                <a16:creationId xmlns:a16="http://schemas.microsoft.com/office/drawing/2014/main" id="{4743D41F-19DE-E7ED-58EA-BE14BFBF4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4813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3" name="AutoShape 15">
            <a:extLst>
              <a:ext uri="{FF2B5EF4-FFF2-40B4-BE49-F238E27FC236}">
                <a16:creationId xmlns:a16="http://schemas.microsoft.com/office/drawing/2014/main" id="{3311C25F-2B42-920A-34EF-4CC17FFD9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7099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4" name="AutoShape 16">
            <a:extLst>
              <a:ext uri="{FF2B5EF4-FFF2-40B4-BE49-F238E27FC236}">
                <a16:creationId xmlns:a16="http://schemas.microsoft.com/office/drawing/2014/main" id="{673D30A2-FE67-D94C-51CE-CB5C06A8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9385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" name="AutoShape 17">
            <a:extLst>
              <a:ext uri="{FF2B5EF4-FFF2-40B4-BE49-F238E27FC236}">
                <a16:creationId xmlns:a16="http://schemas.microsoft.com/office/drawing/2014/main" id="{E7242DB5-1999-5252-EC16-94A8C41F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2527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6" name="AutoShape 18">
            <a:extLst>
              <a:ext uri="{FF2B5EF4-FFF2-40B4-BE49-F238E27FC236}">
                <a16:creationId xmlns:a16="http://schemas.microsoft.com/office/drawing/2014/main" id="{A1FCB932-0458-016A-7B3B-AC99E8D0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8905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7" name="AutoShape 19">
            <a:extLst>
              <a:ext uri="{FF2B5EF4-FFF2-40B4-BE49-F238E27FC236}">
                <a16:creationId xmlns:a16="http://schemas.microsoft.com/office/drawing/2014/main" id="{49CD7209-877E-AB0A-947C-22C4FADDE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145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8" name="AutoShape 20">
            <a:extLst>
              <a:ext uri="{FF2B5EF4-FFF2-40B4-BE49-F238E27FC236}">
                <a16:creationId xmlns:a16="http://schemas.microsoft.com/office/drawing/2014/main" id="{45E7D27C-260B-E29B-28DC-997451946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385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9" name="AutoShape 21">
            <a:extLst>
              <a:ext uri="{FF2B5EF4-FFF2-40B4-BE49-F238E27FC236}">
                <a16:creationId xmlns:a16="http://schemas.microsoft.com/office/drawing/2014/main" id="{4C09BCEE-605C-79C6-1094-FF9859A7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947901"/>
            <a:ext cx="145563" cy="144954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0" name="AutoShape 22">
            <a:extLst>
              <a:ext uri="{FF2B5EF4-FFF2-40B4-BE49-F238E27FC236}">
                <a16:creationId xmlns:a16="http://schemas.microsoft.com/office/drawing/2014/main" id="{7DA443E6-151C-FB0D-2C37-DC62038A2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6431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1" name="AutoShape 23">
            <a:extLst>
              <a:ext uri="{FF2B5EF4-FFF2-40B4-BE49-F238E27FC236}">
                <a16:creationId xmlns:a16="http://schemas.microsoft.com/office/drawing/2014/main" id="{5AC7EB70-39DB-383E-4899-8D8745A4C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6619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2" name="AutoShape 24">
            <a:extLst>
              <a:ext uri="{FF2B5EF4-FFF2-40B4-BE49-F238E27FC236}">
                <a16:creationId xmlns:a16="http://schemas.microsoft.com/office/drawing/2014/main" id="{1E552114-9671-9534-8AF2-D1344E5F1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7381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63" name="AutoShape 25">
            <a:extLst>
              <a:ext uri="{FF2B5EF4-FFF2-40B4-BE49-F238E27FC236}">
                <a16:creationId xmlns:a16="http://schemas.microsoft.com/office/drawing/2014/main" id="{EAAB00D9-5222-15AD-CFC3-01C72FA08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8905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8" name="AutoShape 26">
            <a:extLst>
              <a:ext uri="{FF2B5EF4-FFF2-40B4-BE49-F238E27FC236}">
                <a16:creationId xmlns:a16="http://schemas.microsoft.com/office/drawing/2014/main" id="{9D9E45CA-F927-4549-6075-80CB71CB6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0429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9" name="AutoShape 27">
            <a:extLst>
              <a:ext uri="{FF2B5EF4-FFF2-40B4-BE49-F238E27FC236}">
                <a16:creationId xmlns:a16="http://schemas.microsoft.com/office/drawing/2014/main" id="{07545AEE-63D9-3AB1-7D4B-197372403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953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0" name="AutoShape 28">
            <a:extLst>
              <a:ext uri="{FF2B5EF4-FFF2-40B4-BE49-F238E27FC236}">
                <a16:creationId xmlns:a16="http://schemas.microsoft.com/office/drawing/2014/main" id="{6802BC82-63A7-4C9A-FC24-EFA30A53B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5763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1" name="AutoShape 29">
            <a:extLst>
              <a:ext uri="{FF2B5EF4-FFF2-40B4-BE49-F238E27FC236}">
                <a16:creationId xmlns:a16="http://schemas.microsoft.com/office/drawing/2014/main" id="{4043BA95-0852-610E-743B-E9E293057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619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2" name="AutoShape 30">
            <a:extLst>
              <a:ext uri="{FF2B5EF4-FFF2-40B4-BE49-F238E27FC236}">
                <a16:creationId xmlns:a16="http://schemas.microsoft.com/office/drawing/2014/main" id="{CEFD56DC-215E-D1BA-7334-86F8F2539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1097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3" name="AutoShape 31">
            <a:extLst>
              <a:ext uri="{FF2B5EF4-FFF2-40B4-BE49-F238E27FC236}">
                <a16:creationId xmlns:a16="http://schemas.microsoft.com/office/drawing/2014/main" id="{6460155C-C5E7-FB15-E7C4-2C0F53EB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6337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4" name="AutoShape 32">
            <a:extLst>
              <a:ext uri="{FF2B5EF4-FFF2-40B4-BE49-F238E27FC236}">
                <a16:creationId xmlns:a16="http://schemas.microsoft.com/office/drawing/2014/main" id="{B54F1141-2DC0-E6CB-8B3D-879CD56DE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9385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5" name="AutoShape 33">
            <a:extLst>
              <a:ext uri="{FF2B5EF4-FFF2-40B4-BE49-F238E27FC236}">
                <a16:creationId xmlns:a16="http://schemas.microsoft.com/office/drawing/2014/main" id="{BB9626D1-FD82-3032-937C-FB8D45187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765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6" name="AutoShape 34">
            <a:extLst>
              <a:ext uri="{FF2B5EF4-FFF2-40B4-BE49-F238E27FC236}">
                <a16:creationId xmlns:a16="http://schemas.microsoft.com/office/drawing/2014/main" id="{ABD9B83B-1481-F6DD-76EF-6D08B936C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5669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7" name="AutoShape 35">
            <a:extLst>
              <a:ext uri="{FF2B5EF4-FFF2-40B4-BE49-F238E27FC236}">
                <a16:creationId xmlns:a16="http://schemas.microsoft.com/office/drawing/2014/main" id="{C8D73DE7-7ABB-46A7-7956-9B675C5DD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0241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8" name="AutoShape 36">
            <a:extLst>
              <a:ext uri="{FF2B5EF4-FFF2-40B4-BE49-F238E27FC236}">
                <a16:creationId xmlns:a16="http://schemas.microsoft.com/office/drawing/2014/main" id="{5B26C685-CCC8-F025-37BD-D68670F8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4813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9" name="AutoShape 37">
            <a:extLst>
              <a:ext uri="{FF2B5EF4-FFF2-40B4-BE49-F238E27FC236}">
                <a16:creationId xmlns:a16="http://schemas.microsoft.com/office/drawing/2014/main" id="{7BE01E7C-B18F-CA31-FA7B-FB6153B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8623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0" name="AutoShape 38">
            <a:extLst>
              <a:ext uri="{FF2B5EF4-FFF2-40B4-BE49-F238E27FC236}">
                <a16:creationId xmlns:a16="http://schemas.microsoft.com/office/drawing/2014/main" id="{EFF3E93E-E17B-8B71-C68B-626ED9989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8717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1" name="AutoShape 39">
            <a:extLst>
              <a:ext uri="{FF2B5EF4-FFF2-40B4-BE49-F238E27FC236}">
                <a16:creationId xmlns:a16="http://schemas.microsoft.com/office/drawing/2014/main" id="{F61FD175-3C59-1B18-E00C-C5A0FDB31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090901"/>
            <a:ext cx="145563" cy="144954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42" name="AutoShape 40">
            <a:extLst>
              <a:ext uri="{FF2B5EF4-FFF2-40B4-BE49-F238E27FC236}">
                <a16:creationId xmlns:a16="http://schemas.microsoft.com/office/drawing/2014/main" id="{7158483E-F40E-029D-1627-60C225C5A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423901"/>
            <a:ext cx="145563" cy="144954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BE2F8-DA61-7723-A913-ACF80EC2BD3F}"/>
              </a:ext>
            </a:extLst>
          </p:cNvPr>
          <p:cNvSpPr txBox="1"/>
          <p:nvPr/>
        </p:nvSpPr>
        <p:spPr>
          <a:xfrm>
            <a:off x="7701219" y="2671372"/>
            <a:ext cx="3664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tx1"/>
                </a:solidFill>
              </a:rPr>
              <a:t>If none of the </a:t>
            </a:r>
            <a:r>
              <a:rPr lang="en-US" altLang="en-US" sz="2400" i="1" dirty="0">
                <a:solidFill>
                  <a:schemeClr val="tx1"/>
                </a:solidFill>
              </a:rPr>
              <a:t>N</a:t>
            </a:r>
            <a:r>
              <a:rPr lang="en-US" altLang="en-US" sz="2400" dirty="0">
                <a:solidFill>
                  <a:schemeClr val="tx1"/>
                </a:solidFill>
              </a:rPr>
              <a:t> objects changed membership in the last iteration, exit.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533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470B-0EF5-C9B1-6C33-4B2D65A1F722}"/>
              </a:ext>
            </a:extLst>
          </p:cNvPr>
          <p:cNvSpPr txBox="1"/>
          <p:nvPr/>
        </p:nvSpPr>
        <p:spPr>
          <a:xfrm>
            <a:off x="508000" y="931866"/>
            <a:ext cx="8788400" cy="4165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 Methods in Machine Learning</a:t>
            </a:r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2. Density-Based Methods</a:t>
            </a:r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Algorithms like </a:t>
            </a: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DBSCAN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 (Density-Based Spatial Clustering of Applications with Noise) and </a:t>
            </a: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OPTICS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 (Ordering Points To Identify the Clustering Structure)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These methods define clusters as </a:t>
            </a:r>
            <a:r>
              <a:rPr lang="en-AU" sz="2000" b="1" i="0" u="none" strike="noStrike" dirty="0">
                <a:solidFill>
                  <a:srgbClr val="0432FF"/>
                </a:solidFill>
                <a:effectLst/>
                <a:latin typeface="Söhne"/>
              </a:rPr>
              <a:t>dense regions of data points 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in the data space, separated by regions of lower density.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They are particularly good at </a:t>
            </a:r>
            <a:r>
              <a:rPr lang="en-AU" sz="2000" i="0" u="sng" strike="noStrike" dirty="0">
                <a:solidFill>
                  <a:schemeClr val="tx1"/>
                </a:solidFill>
                <a:effectLst/>
                <a:latin typeface="Söhne"/>
              </a:rPr>
              <a:t>identifying clusters of arbitrary shapes and sizes 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and </a:t>
            </a: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can handle noise 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and outliers effectively.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032902D-2A89-14CC-CD0B-0E743E92C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3655" r="89037"/>
          <a:stretch/>
        </p:blipFill>
        <p:spPr>
          <a:xfrm>
            <a:off x="10573587" y="282014"/>
            <a:ext cx="890707" cy="6226176"/>
          </a:xfrm>
          <a:prstGeom prst="rect">
            <a:avLst/>
          </a:prstGeom>
        </p:spPr>
      </p:pic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E08738A-A184-AB4B-CFE2-AC341AACA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0" t="3566" r="35383"/>
          <a:stretch/>
        </p:blipFill>
        <p:spPr>
          <a:xfrm>
            <a:off x="9687581" y="282014"/>
            <a:ext cx="898295" cy="62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470B-0EF5-C9B1-6C33-4B2D65A1F722}"/>
              </a:ext>
            </a:extLst>
          </p:cNvPr>
          <p:cNvSpPr txBox="1"/>
          <p:nvPr/>
        </p:nvSpPr>
        <p:spPr>
          <a:xfrm>
            <a:off x="508001" y="931866"/>
            <a:ext cx="6986066" cy="3758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 Methods in Machine Learning</a:t>
            </a: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</a:pPr>
            <a:r>
              <a:rPr lang="en-AU" sz="1800" b="1" dirty="0">
                <a:solidFill>
                  <a:schemeClr val="tx1"/>
                </a:solidFill>
                <a:latin typeface="Söhne"/>
              </a:rPr>
              <a:t>3. </a:t>
            </a: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Connectivity-Based Methods (Hierarchical)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Hierarchical clustering builds models based on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distance connectivity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It creates a tree of clusters and doesn't require specifying the number of clusters beforehand.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There are two types: </a:t>
            </a: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agglomerative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(bottom-up approach) and </a:t>
            </a: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divisive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(top-down approach).</a:t>
            </a:r>
          </a:p>
          <a:p>
            <a:pPr algn="l">
              <a:lnSpc>
                <a:spcPct val="150000"/>
              </a:lnSpc>
            </a:pP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462E7B4-D213-DD0D-F4D3-6A9820FE64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3655" r="89037"/>
          <a:stretch/>
        </p:blipFill>
        <p:spPr>
          <a:xfrm>
            <a:off x="8839200" y="229012"/>
            <a:ext cx="884168" cy="6180467"/>
          </a:xfrm>
          <a:prstGeom prst="rect">
            <a:avLst/>
          </a:prstGeom>
        </p:spPr>
      </p:pic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0D37976-3234-859B-A1A5-C58F1E0219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0" t="3566" r="35383"/>
          <a:stretch/>
        </p:blipFill>
        <p:spPr>
          <a:xfrm>
            <a:off x="10046883" y="267412"/>
            <a:ext cx="884168" cy="6128259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E501C4F-51FD-F561-7903-C9F42CCE58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6" r="44500"/>
          <a:stretch/>
        </p:blipFill>
        <p:spPr>
          <a:xfrm>
            <a:off x="11100099" y="96870"/>
            <a:ext cx="884169" cy="632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27EC0-2B41-D9CB-046E-3AE8998F5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034" y="4285891"/>
            <a:ext cx="3968750" cy="2123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708F61-53B0-E613-E5A3-A16E12F5C412}"/>
              </a:ext>
            </a:extLst>
          </p:cNvPr>
          <p:cNvSpPr txBox="1"/>
          <p:nvPr/>
        </p:nvSpPr>
        <p:spPr>
          <a:xfrm>
            <a:off x="883872" y="5226803"/>
            <a:ext cx="3169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Dendrogram is a tree-like diagram that records the sequences of merges or splits</a:t>
            </a:r>
          </a:p>
          <a:p>
            <a:endParaRPr lang="en-AU" sz="1600" dirty="0"/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4B8B257F-BF06-FB74-B5B4-AC0D7D2D7A1C}"/>
              </a:ext>
            </a:extLst>
          </p:cNvPr>
          <p:cNvSpPr/>
          <p:nvPr/>
        </p:nvSpPr>
        <p:spPr bwMode="auto">
          <a:xfrm>
            <a:off x="3088841" y="3886200"/>
            <a:ext cx="912193" cy="1461485"/>
          </a:xfrm>
          <a:prstGeom prst="ben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8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0FB928-064C-CC84-301E-D401BA0BE2E8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1219201"/>
            <a:ext cx="5372100" cy="4038600"/>
            <a:chOff x="674" y="1081"/>
            <a:chExt cx="4632" cy="28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EA5FB4-D0A0-553B-438D-C4F5FEE37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1081"/>
              <a:ext cx="4632" cy="28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7F92B4-6412-6493-FCA8-1283DAB30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" y="3800"/>
              <a:ext cx="149" cy="14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137A645-27B3-40B0-BFA5-1EAFF6AD2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3800"/>
              <a:ext cx="224" cy="140"/>
            </a:xfrm>
            <a:custGeom>
              <a:avLst/>
              <a:gdLst>
                <a:gd name="T0" fmla="*/ 0 w 170"/>
                <a:gd name="T1" fmla="*/ 0 h 106"/>
                <a:gd name="T2" fmla="*/ 224 w 170"/>
                <a:gd name="T3" fmla="*/ 0 h 106"/>
                <a:gd name="T4" fmla="*/ 224 w 170"/>
                <a:gd name="T5" fmla="*/ 140 h 106"/>
                <a:gd name="T6" fmla="*/ 0 60000 65536"/>
                <a:gd name="T7" fmla="*/ 0 60000 65536"/>
                <a:gd name="T8" fmla="*/ 0 60000 65536"/>
                <a:gd name="T9" fmla="*/ 0 w 170"/>
                <a:gd name="T10" fmla="*/ 0 h 106"/>
                <a:gd name="T11" fmla="*/ 170 w 170"/>
                <a:gd name="T12" fmla="*/ 106 h 1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" h="106">
                  <a:moveTo>
                    <a:pt x="0" y="0"/>
                  </a:moveTo>
                  <a:lnTo>
                    <a:pt x="170" y="0"/>
                  </a:lnTo>
                  <a:lnTo>
                    <a:pt x="170" y="10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DA41DD-A5EC-1E58-338E-404C3D6D3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3792"/>
              <a:ext cx="149" cy="14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8572E2-C80A-84AF-74CB-B36A4D4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3779"/>
              <a:ext cx="151" cy="161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4D0F451-8B3D-B6BC-2009-1EF6FEC31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779"/>
              <a:ext cx="261" cy="161"/>
            </a:xfrm>
            <a:custGeom>
              <a:avLst/>
              <a:gdLst>
                <a:gd name="T0" fmla="*/ 0 w 198"/>
                <a:gd name="T1" fmla="*/ 21 h 122"/>
                <a:gd name="T2" fmla="*/ 0 w 198"/>
                <a:gd name="T3" fmla="*/ 0 h 122"/>
                <a:gd name="T4" fmla="*/ 261 w 198"/>
                <a:gd name="T5" fmla="*/ 0 h 122"/>
                <a:gd name="T6" fmla="*/ 261 w 198"/>
                <a:gd name="T7" fmla="*/ 161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8"/>
                <a:gd name="T13" fmla="*/ 0 h 122"/>
                <a:gd name="T14" fmla="*/ 198 w 198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8" h="122">
                  <a:moveTo>
                    <a:pt x="0" y="16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395CA1C-B11E-A315-7632-F517C532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" y="3779"/>
              <a:ext cx="225" cy="161"/>
            </a:xfrm>
            <a:custGeom>
              <a:avLst/>
              <a:gdLst>
                <a:gd name="T0" fmla="*/ 0 w 170"/>
                <a:gd name="T1" fmla="*/ 0 h 122"/>
                <a:gd name="T2" fmla="*/ 225 w 170"/>
                <a:gd name="T3" fmla="*/ 0 h 122"/>
                <a:gd name="T4" fmla="*/ 225 w 170"/>
                <a:gd name="T5" fmla="*/ 161 h 122"/>
                <a:gd name="T6" fmla="*/ 0 60000 65536"/>
                <a:gd name="T7" fmla="*/ 0 60000 65536"/>
                <a:gd name="T8" fmla="*/ 0 60000 65536"/>
                <a:gd name="T9" fmla="*/ 0 w 170"/>
                <a:gd name="T10" fmla="*/ 0 h 122"/>
                <a:gd name="T11" fmla="*/ 170 w 170"/>
                <a:gd name="T12" fmla="*/ 122 h 1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" h="122">
                  <a:moveTo>
                    <a:pt x="0" y="0"/>
                  </a:moveTo>
                  <a:lnTo>
                    <a:pt x="170" y="0"/>
                  </a:lnTo>
                  <a:lnTo>
                    <a:pt x="170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E85A24D-5B63-B790-1668-BC50E029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771"/>
              <a:ext cx="283" cy="169"/>
            </a:xfrm>
            <a:custGeom>
              <a:avLst/>
              <a:gdLst>
                <a:gd name="T0" fmla="*/ 0 w 215"/>
                <a:gd name="T1" fmla="*/ 8 h 128"/>
                <a:gd name="T2" fmla="*/ 0 w 215"/>
                <a:gd name="T3" fmla="*/ 0 h 128"/>
                <a:gd name="T4" fmla="*/ 283 w 215"/>
                <a:gd name="T5" fmla="*/ 0 h 128"/>
                <a:gd name="T6" fmla="*/ 283 w 215"/>
                <a:gd name="T7" fmla="*/ 169 h 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128"/>
                <a:gd name="T14" fmla="*/ 215 w 215"/>
                <a:gd name="T15" fmla="*/ 128 h 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128">
                  <a:moveTo>
                    <a:pt x="0" y="6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12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308E33-557D-1820-F674-72C85ACD6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3771"/>
              <a:ext cx="149" cy="1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032B40-9D1A-3B83-8642-2C2A3D5C3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3758"/>
              <a:ext cx="149" cy="1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3F6BD8-D70B-9E0C-AD4F-4E214A275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3750"/>
              <a:ext cx="151" cy="19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18CC05A-1B9D-0EB1-4A8E-A428413AE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3750"/>
              <a:ext cx="224" cy="190"/>
            </a:xfrm>
            <a:custGeom>
              <a:avLst/>
              <a:gdLst>
                <a:gd name="T0" fmla="*/ 0 w 170"/>
                <a:gd name="T1" fmla="*/ 0 h 144"/>
                <a:gd name="T2" fmla="*/ 224 w 170"/>
                <a:gd name="T3" fmla="*/ 0 h 144"/>
                <a:gd name="T4" fmla="*/ 224 w 170"/>
                <a:gd name="T5" fmla="*/ 190 h 144"/>
                <a:gd name="T6" fmla="*/ 0 60000 65536"/>
                <a:gd name="T7" fmla="*/ 0 60000 65536"/>
                <a:gd name="T8" fmla="*/ 0 60000 65536"/>
                <a:gd name="T9" fmla="*/ 0 w 170"/>
                <a:gd name="T10" fmla="*/ 0 h 144"/>
                <a:gd name="T11" fmla="*/ 170 w 17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" h="144">
                  <a:moveTo>
                    <a:pt x="0" y="0"/>
                  </a:moveTo>
                  <a:lnTo>
                    <a:pt x="170" y="0"/>
                  </a:lnTo>
                  <a:lnTo>
                    <a:pt x="170" y="14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69508F5-AFA9-DC72-63EB-73DAC19CE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3744"/>
              <a:ext cx="224" cy="196"/>
            </a:xfrm>
            <a:custGeom>
              <a:avLst/>
              <a:gdLst>
                <a:gd name="T0" fmla="*/ 0 w 170"/>
                <a:gd name="T1" fmla="*/ 196 h 149"/>
                <a:gd name="T2" fmla="*/ 0 w 170"/>
                <a:gd name="T3" fmla="*/ 0 h 149"/>
                <a:gd name="T4" fmla="*/ 224 w 170"/>
                <a:gd name="T5" fmla="*/ 0 h 149"/>
                <a:gd name="T6" fmla="*/ 224 w 170"/>
                <a:gd name="T7" fmla="*/ 28 h 1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0"/>
                <a:gd name="T13" fmla="*/ 0 h 149"/>
                <a:gd name="T14" fmla="*/ 170 w 170"/>
                <a:gd name="T15" fmla="*/ 149 h 1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0" h="149">
                  <a:moveTo>
                    <a:pt x="0" y="149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21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1A730D76-76EE-7976-0D93-46EDB3C2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" y="3744"/>
              <a:ext cx="291" cy="196"/>
            </a:xfrm>
            <a:custGeom>
              <a:avLst/>
              <a:gdLst>
                <a:gd name="T0" fmla="*/ 0 w 221"/>
                <a:gd name="T1" fmla="*/ 28 h 149"/>
                <a:gd name="T2" fmla="*/ 0 w 221"/>
                <a:gd name="T3" fmla="*/ 0 h 149"/>
                <a:gd name="T4" fmla="*/ 291 w 221"/>
                <a:gd name="T5" fmla="*/ 0 h 149"/>
                <a:gd name="T6" fmla="*/ 291 w 221"/>
                <a:gd name="T7" fmla="*/ 196 h 1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"/>
                <a:gd name="T13" fmla="*/ 0 h 149"/>
                <a:gd name="T14" fmla="*/ 221 w 221"/>
                <a:gd name="T15" fmla="*/ 149 h 1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" h="149">
                  <a:moveTo>
                    <a:pt x="0" y="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49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23E0C2F-D812-BB85-601F-B31E0FBF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3723"/>
              <a:ext cx="336" cy="69"/>
            </a:xfrm>
            <a:custGeom>
              <a:avLst/>
              <a:gdLst>
                <a:gd name="T0" fmla="*/ 0 w 255"/>
                <a:gd name="T1" fmla="*/ 69 h 53"/>
                <a:gd name="T2" fmla="*/ 0 w 255"/>
                <a:gd name="T3" fmla="*/ 0 h 53"/>
                <a:gd name="T4" fmla="*/ 336 w 255"/>
                <a:gd name="T5" fmla="*/ 0 h 53"/>
                <a:gd name="T6" fmla="*/ 336 w 255"/>
                <a:gd name="T7" fmla="*/ 21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53"/>
                <a:gd name="T14" fmla="*/ 255 w 255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53">
                  <a:moveTo>
                    <a:pt x="0" y="53"/>
                  </a:moveTo>
                  <a:lnTo>
                    <a:pt x="0" y="0"/>
                  </a:lnTo>
                  <a:lnTo>
                    <a:pt x="255" y="0"/>
                  </a:lnTo>
                  <a:lnTo>
                    <a:pt x="255" y="1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106F305-81AC-3E44-F30A-4E56BC91D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" y="3716"/>
              <a:ext cx="261" cy="224"/>
            </a:xfrm>
            <a:custGeom>
              <a:avLst/>
              <a:gdLst>
                <a:gd name="T0" fmla="*/ 0 w 198"/>
                <a:gd name="T1" fmla="*/ 63 h 170"/>
                <a:gd name="T2" fmla="*/ 0 w 198"/>
                <a:gd name="T3" fmla="*/ 0 h 170"/>
                <a:gd name="T4" fmla="*/ 261 w 198"/>
                <a:gd name="T5" fmla="*/ 0 h 170"/>
                <a:gd name="T6" fmla="*/ 261 w 198"/>
                <a:gd name="T7" fmla="*/ 224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8"/>
                <a:gd name="T13" fmla="*/ 0 h 170"/>
                <a:gd name="T14" fmla="*/ 198 w 198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8" h="170">
                  <a:moveTo>
                    <a:pt x="0" y="48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7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8079A07-7D2A-24A2-972B-94D7306F3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" y="3709"/>
              <a:ext cx="261" cy="231"/>
            </a:xfrm>
            <a:custGeom>
              <a:avLst/>
              <a:gdLst>
                <a:gd name="T0" fmla="*/ 0 w 198"/>
                <a:gd name="T1" fmla="*/ 41 h 175"/>
                <a:gd name="T2" fmla="*/ 0 w 198"/>
                <a:gd name="T3" fmla="*/ 0 h 175"/>
                <a:gd name="T4" fmla="*/ 261 w 198"/>
                <a:gd name="T5" fmla="*/ 0 h 175"/>
                <a:gd name="T6" fmla="*/ 261 w 198"/>
                <a:gd name="T7" fmla="*/ 231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8"/>
                <a:gd name="T13" fmla="*/ 0 h 175"/>
                <a:gd name="T14" fmla="*/ 198 w 198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8" h="175">
                  <a:moveTo>
                    <a:pt x="0" y="31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75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36D39116-5491-2F5D-0301-5F9D1132F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" y="3701"/>
              <a:ext cx="508" cy="239"/>
            </a:xfrm>
            <a:custGeom>
              <a:avLst/>
              <a:gdLst>
                <a:gd name="T0" fmla="*/ 0 w 386"/>
                <a:gd name="T1" fmla="*/ 21 h 181"/>
                <a:gd name="T2" fmla="*/ 0 w 386"/>
                <a:gd name="T3" fmla="*/ 0 h 181"/>
                <a:gd name="T4" fmla="*/ 508 w 386"/>
                <a:gd name="T5" fmla="*/ 0 h 181"/>
                <a:gd name="T6" fmla="*/ 508 w 386"/>
                <a:gd name="T7" fmla="*/ 239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181"/>
                <a:gd name="T14" fmla="*/ 386 w 386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181">
                  <a:moveTo>
                    <a:pt x="0" y="16"/>
                  </a:moveTo>
                  <a:lnTo>
                    <a:pt x="0" y="0"/>
                  </a:lnTo>
                  <a:lnTo>
                    <a:pt x="386" y="0"/>
                  </a:lnTo>
                  <a:lnTo>
                    <a:pt x="386" y="181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6683FEF-C3F5-BDB6-51CA-79C543066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3688"/>
              <a:ext cx="717" cy="21"/>
            </a:xfrm>
            <a:custGeom>
              <a:avLst/>
              <a:gdLst>
                <a:gd name="T0" fmla="*/ 0 w 544"/>
                <a:gd name="T1" fmla="*/ 13 h 16"/>
                <a:gd name="T2" fmla="*/ 0 w 544"/>
                <a:gd name="T3" fmla="*/ 0 h 16"/>
                <a:gd name="T4" fmla="*/ 717 w 544"/>
                <a:gd name="T5" fmla="*/ 0 h 16"/>
                <a:gd name="T6" fmla="*/ 717 w 544"/>
                <a:gd name="T7" fmla="*/ 21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4"/>
                <a:gd name="T13" fmla="*/ 0 h 16"/>
                <a:gd name="T14" fmla="*/ 544 w 54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4" h="16">
                  <a:moveTo>
                    <a:pt x="0" y="10"/>
                  </a:moveTo>
                  <a:lnTo>
                    <a:pt x="0" y="0"/>
                  </a:lnTo>
                  <a:lnTo>
                    <a:pt x="544" y="0"/>
                  </a:lnTo>
                  <a:lnTo>
                    <a:pt x="544" y="1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7F79DF-ECBF-F2F6-0B29-C897EC31B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3688"/>
              <a:ext cx="149" cy="25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E7B96D3-C1FC-46FA-16FD-E47FC9E16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" y="3680"/>
              <a:ext cx="613" cy="64"/>
            </a:xfrm>
            <a:custGeom>
              <a:avLst/>
              <a:gdLst>
                <a:gd name="T0" fmla="*/ 0 w 465"/>
                <a:gd name="T1" fmla="*/ 64 h 48"/>
                <a:gd name="T2" fmla="*/ 0 w 465"/>
                <a:gd name="T3" fmla="*/ 0 h 48"/>
                <a:gd name="T4" fmla="*/ 613 w 465"/>
                <a:gd name="T5" fmla="*/ 0 h 48"/>
                <a:gd name="T6" fmla="*/ 613 w 465"/>
                <a:gd name="T7" fmla="*/ 36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5"/>
                <a:gd name="T13" fmla="*/ 0 h 48"/>
                <a:gd name="T14" fmla="*/ 465 w 465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5" h="48">
                  <a:moveTo>
                    <a:pt x="0" y="48"/>
                  </a:moveTo>
                  <a:lnTo>
                    <a:pt x="0" y="0"/>
                  </a:lnTo>
                  <a:lnTo>
                    <a:pt x="465" y="0"/>
                  </a:lnTo>
                  <a:lnTo>
                    <a:pt x="465" y="2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EE8A1A-638E-48DD-35D8-F22B316F6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" y="3659"/>
              <a:ext cx="717" cy="2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7076FBD-78D4-3D5C-AEE3-FFA089F21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" y="3604"/>
              <a:ext cx="224" cy="336"/>
            </a:xfrm>
            <a:custGeom>
              <a:avLst/>
              <a:gdLst>
                <a:gd name="T0" fmla="*/ 0 w 170"/>
                <a:gd name="T1" fmla="*/ 336 h 255"/>
                <a:gd name="T2" fmla="*/ 0 w 170"/>
                <a:gd name="T3" fmla="*/ 0 h 255"/>
                <a:gd name="T4" fmla="*/ 224 w 170"/>
                <a:gd name="T5" fmla="*/ 0 h 255"/>
                <a:gd name="T6" fmla="*/ 224 w 170"/>
                <a:gd name="T7" fmla="*/ 154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0"/>
                <a:gd name="T13" fmla="*/ 0 h 255"/>
                <a:gd name="T14" fmla="*/ 170 w 170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0" h="255">
                  <a:moveTo>
                    <a:pt x="0" y="255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11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1FF02FA-DD39-7014-599A-A42BF8188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3604"/>
              <a:ext cx="703" cy="76"/>
            </a:xfrm>
            <a:custGeom>
              <a:avLst/>
              <a:gdLst>
                <a:gd name="T0" fmla="*/ 0 w 533"/>
                <a:gd name="T1" fmla="*/ 76 h 58"/>
                <a:gd name="T2" fmla="*/ 0 w 533"/>
                <a:gd name="T3" fmla="*/ 0 h 58"/>
                <a:gd name="T4" fmla="*/ 703 w 533"/>
                <a:gd name="T5" fmla="*/ 0 h 58"/>
                <a:gd name="T6" fmla="*/ 0 60000 65536"/>
                <a:gd name="T7" fmla="*/ 0 60000 65536"/>
                <a:gd name="T8" fmla="*/ 0 60000 65536"/>
                <a:gd name="T9" fmla="*/ 0 w 533"/>
                <a:gd name="T10" fmla="*/ 0 h 58"/>
                <a:gd name="T11" fmla="*/ 533 w 533"/>
                <a:gd name="T12" fmla="*/ 58 h 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33" h="58">
                  <a:moveTo>
                    <a:pt x="0" y="58"/>
                  </a:moveTo>
                  <a:lnTo>
                    <a:pt x="0" y="0"/>
                  </a:lnTo>
                  <a:lnTo>
                    <a:pt x="533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15814A2-7989-C5CF-67AF-A8760C15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547"/>
              <a:ext cx="688" cy="393"/>
            </a:xfrm>
            <a:custGeom>
              <a:avLst/>
              <a:gdLst>
                <a:gd name="T0" fmla="*/ 0 w 522"/>
                <a:gd name="T1" fmla="*/ 57 h 298"/>
                <a:gd name="T2" fmla="*/ 0 w 522"/>
                <a:gd name="T3" fmla="*/ 0 h 298"/>
                <a:gd name="T4" fmla="*/ 688 w 522"/>
                <a:gd name="T5" fmla="*/ 0 h 298"/>
                <a:gd name="T6" fmla="*/ 688 w 522"/>
                <a:gd name="T7" fmla="*/ 393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2"/>
                <a:gd name="T13" fmla="*/ 0 h 298"/>
                <a:gd name="T14" fmla="*/ 522 w 522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2" h="298">
                  <a:moveTo>
                    <a:pt x="0" y="43"/>
                  </a:moveTo>
                  <a:lnTo>
                    <a:pt x="0" y="0"/>
                  </a:lnTo>
                  <a:lnTo>
                    <a:pt x="522" y="0"/>
                  </a:lnTo>
                  <a:lnTo>
                    <a:pt x="522" y="29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A943A652-5A43-7B4A-7671-F7576428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" y="3450"/>
              <a:ext cx="583" cy="490"/>
            </a:xfrm>
            <a:custGeom>
              <a:avLst/>
              <a:gdLst>
                <a:gd name="T0" fmla="*/ 0 w 442"/>
                <a:gd name="T1" fmla="*/ 209 h 372"/>
                <a:gd name="T2" fmla="*/ 0 w 442"/>
                <a:gd name="T3" fmla="*/ 0 h 372"/>
                <a:gd name="T4" fmla="*/ 583 w 442"/>
                <a:gd name="T5" fmla="*/ 0 h 372"/>
                <a:gd name="T6" fmla="*/ 583 w 442"/>
                <a:gd name="T7" fmla="*/ 490 h 3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2"/>
                <a:gd name="T13" fmla="*/ 0 h 372"/>
                <a:gd name="T14" fmla="*/ 442 w 442"/>
                <a:gd name="T15" fmla="*/ 372 h 3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2" h="372">
                  <a:moveTo>
                    <a:pt x="0" y="159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37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7669764-24AC-2BDE-0962-D0EE2CD93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3351"/>
              <a:ext cx="493" cy="589"/>
            </a:xfrm>
            <a:custGeom>
              <a:avLst/>
              <a:gdLst>
                <a:gd name="T0" fmla="*/ 0 w 374"/>
                <a:gd name="T1" fmla="*/ 196 h 447"/>
                <a:gd name="T2" fmla="*/ 0 w 374"/>
                <a:gd name="T3" fmla="*/ 0 h 447"/>
                <a:gd name="T4" fmla="*/ 493 w 374"/>
                <a:gd name="T5" fmla="*/ 0 h 447"/>
                <a:gd name="T6" fmla="*/ 493 w 374"/>
                <a:gd name="T7" fmla="*/ 589 h 4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4"/>
                <a:gd name="T13" fmla="*/ 0 h 447"/>
                <a:gd name="T14" fmla="*/ 374 w 374"/>
                <a:gd name="T15" fmla="*/ 447 h 4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4" h="447">
                  <a:moveTo>
                    <a:pt x="0" y="149"/>
                  </a:moveTo>
                  <a:lnTo>
                    <a:pt x="0" y="0"/>
                  </a:lnTo>
                  <a:lnTo>
                    <a:pt x="374" y="0"/>
                  </a:lnTo>
                  <a:lnTo>
                    <a:pt x="374" y="44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82E01C73-0D7C-1091-884A-A37D3E6AC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3190"/>
              <a:ext cx="397" cy="750"/>
            </a:xfrm>
            <a:custGeom>
              <a:avLst/>
              <a:gdLst>
                <a:gd name="T0" fmla="*/ 0 w 301"/>
                <a:gd name="T1" fmla="*/ 161 h 569"/>
                <a:gd name="T2" fmla="*/ 0 w 301"/>
                <a:gd name="T3" fmla="*/ 0 h 569"/>
                <a:gd name="T4" fmla="*/ 397 w 301"/>
                <a:gd name="T5" fmla="*/ 0 h 569"/>
                <a:gd name="T6" fmla="*/ 397 w 301"/>
                <a:gd name="T7" fmla="*/ 750 h 5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1"/>
                <a:gd name="T13" fmla="*/ 0 h 569"/>
                <a:gd name="T14" fmla="*/ 301 w 301"/>
                <a:gd name="T15" fmla="*/ 569 h 5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1" h="569">
                  <a:moveTo>
                    <a:pt x="0" y="122"/>
                  </a:moveTo>
                  <a:lnTo>
                    <a:pt x="0" y="0"/>
                  </a:lnTo>
                  <a:lnTo>
                    <a:pt x="301" y="0"/>
                  </a:lnTo>
                  <a:lnTo>
                    <a:pt x="301" y="569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0467692-1C89-9377-90CB-00F463B06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" y="3106"/>
              <a:ext cx="442" cy="834"/>
            </a:xfrm>
            <a:custGeom>
              <a:avLst/>
              <a:gdLst>
                <a:gd name="T0" fmla="*/ 0 w 335"/>
                <a:gd name="T1" fmla="*/ 344 h 633"/>
                <a:gd name="T2" fmla="*/ 0 w 335"/>
                <a:gd name="T3" fmla="*/ 0 h 633"/>
                <a:gd name="T4" fmla="*/ 442 w 335"/>
                <a:gd name="T5" fmla="*/ 0 h 633"/>
                <a:gd name="T6" fmla="*/ 442 w 335"/>
                <a:gd name="T7" fmla="*/ 834 h 6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5"/>
                <a:gd name="T13" fmla="*/ 0 h 633"/>
                <a:gd name="T14" fmla="*/ 335 w 335"/>
                <a:gd name="T15" fmla="*/ 633 h 6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5" h="633">
                  <a:moveTo>
                    <a:pt x="0" y="261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335" y="633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4E3CC2DD-675A-4F87-CAB0-9AFFEAB11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1208"/>
              <a:ext cx="2071" cy="1982"/>
            </a:xfrm>
            <a:custGeom>
              <a:avLst/>
              <a:gdLst>
                <a:gd name="T0" fmla="*/ 2071 w 1571"/>
                <a:gd name="T1" fmla="*/ 1898 h 1504"/>
                <a:gd name="T2" fmla="*/ 2071 w 1571"/>
                <a:gd name="T3" fmla="*/ 0 h 1504"/>
                <a:gd name="T4" fmla="*/ 0 w 1571"/>
                <a:gd name="T5" fmla="*/ 0 h 1504"/>
                <a:gd name="T6" fmla="*/ 0 w 1571"/>
                <a:gd name="T7" fmla="*/ 1982 h 15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1"/>
                <a:gd name="T13" fmla="*/ 0 h 1504"/>
                <a:gd name="T14" fmla="*/ 1571 w 1571"/>
                <a:gd name="T15" fmla="*/ 1504 h 15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1" h="1504">
                  <a:moveTo>
                    <a:pt x="1571" y="1440"/>
                  </a:moveTo>
                  <a:lnTo>
                    <a:pt x="1571" y="0"/>
                  </a:lnTo>
                  <a:lnTo>
                    <a:pt x="0" y="0"/>
                  </a:lnTo>
                  <a:lnTo>
                    <a:pt x="0" y="150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DC1F41CA-3747-47FA-19E0-9DE7504D5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" y="3933"/>
              <a:ext cx="4632" cy="2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370C963-6CB6-86F6-D9FC-38E6CECA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378" y="1260932"/>
            <a:ext cx="3451225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0D0B6FB-E2AD-FA9C-1ED6-5FA054875B1E}"/>
              </a:ext>
            </a:extLst>
          </p:cNvPr>
          <p:cNvSpPr txBox="1"/>
          <p:nvPr/>
        </p:nvSpPr>
        <p:spPr>
          <a:xfrm>
            <a:off x="508000" y="1219200"/>
            <a:ext cx="4089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tx1"/>
                </a:solidFill>
              </a:rPr>
              <a:t>Hierarchal Clustering</a:t>
            </a:r>
            <a:endParaRPr lang="en-AU" sz="2000" dirty="0">
              <a:solidFill>
                <a:schemeClr val="tx1"/>
              </a:solidFill>
              <a:latin typeface="Söhne"/>
            </a:endParaRPr>
          </a:p>
          <a:p>
            <a:endParaRPr lang="en-GB" sz="2000" dirty="0">
              <a:solidFill>
                <a:schemeClr val="tx1"/>
              </a:solidFill>
              <a:latin typeface="Söhne"/>
            </a:endParaRPr>
          </a:p>
          <a:p>
            <a:r>
              <a:rPr lang="en-GB" sz="2000" b="1" dirty="0">
                <a:solidFill>
                  <a:schemeClr val="tx1"/>
                </a:solidFill>
                <a:latin typeface="Söhne"/>
              </a:rPr>
              <a:t>Agglomerative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 starts with each point as a separate cluster and merges them, while </a:t>
            </a:r>
            <a:r>
              <a:rPr lang="en-GB" sz="2000" b="1" dirty="0">
                <a:solidFill>
                  <a:schemeClr val="tx1"/>
                </a:solidFill>
                <a:latin typeface="Söhne"/>
              </a:rPr>
              <a:t>divisive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 starts with one cluster and splits it iteratively.</a:t>
            </a:r>
          </a:p>
          <a:p>
            <a:endParaRPr lang="en-GB" sz="2000" dirty="0">
              <a:solidFill>
                <a:schemeClr val="tx1"/>
              </a:solidFill>
              <a:latin typeface="Söhne"/>
            </a:endParaRPr>
          </a:p>
          <a:p>
            <a:r>
              <a:rPr lang="en-AU" sz="2000" b="1" dirty="0">
                <a:solidFill>
                  <a:schemeClr val="tx1"/>
                </a:solidFill>
                <a:latin typeface="Söhne"/>
              </a:rPr>
              <a:t>Linkage Criteria</a:t>
            </a:r>
            <a:r>
              <a:rPr lang="en-GB" sz="2000" b="1" dirty="0">
                <a:solidFill>
                  <a:schemeClr val="tx1"/>
                </a:solidFill>
                <a:latin typeface="Söhne"/>
              </a:rPr>
              <a:t>: 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how to define the distance between two clusters</a:t>
            </a:r>
          </a:p>
          <a:p>
            <a:endParaRPr lang="en-GB" sz="20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Söhne"/>
              </a:rPr>
              <a:t>Single Linkage (MIN linkage)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Söhne"/>
              </a:rPr>
              <a:t>Complete Linkage (MAX linkage),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Söhne"/>
              </a:rPr>
              <a:t>Average Linkage (AVG linkage),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Söhne"/>
              </a:rPr>
              <a:t>Ward Linkage</a:t>
            </a:r>
            <a:endParaRPr lang="en-AU" sz="2000" dirty="0">
              <a:solidFill>
                <a:schemeClr val="tx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8671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8F0-3E04-B7A6-027D-CCBC2CB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8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52D1C-0168-D24D-8E2F-C0F4E984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E539-CA72-3B07-65E0-A92CF6A3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CBBEF9-C5EF-F881-5CAD-ACF981E186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983006"/>
            <a:ext cx="5410200" cy="534868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0454219-3B06-05E0-AEC2-2ED370B9C9AF}"/>
              </a:ext>
            </a:extLst>
          </p:cNvPr>
          <p:cNvSpPr txBox="1"/>
          <p:nvPr/>
        </p:nvSpPr>
        <p:spPr>
          <a:xfrm>
            <a:off x="482600" y="12954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tx1"/>
                </a:solidFill>
                <a:latin typeface="Söhne"/>
              </a:rPr>
              <a:t>Linkage Criteria</a:t>
            </a:r>
            <a:r>
              <a:rPr lang="en-GB" sz="2000" b="1" dirty="0">
                <a:solidFill>
                  <a:schemeClr val="tx1"/>
                </a:solidFill>
                <a:latin typeface="Söhne"/>
              </a:rPr>
              <a:t>: 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how to define the distance between two clusters</a:t>
            </a:r>
          </a:p>
          <a:p>
            <a:endParaRPr lang="en-GB" sz="20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Söhne"/>
              </a:rPr>
              <a:t>Single Linkage (MIN linkage)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Söhne"/>
              </a:rPr>
              <a:t>Complete Linkage (MAX linkage),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Söhne"/>
              </a:rPr>
              <a:t>Average Linkage (AVG linkage), etc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832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9FF5D-B05C-1F83-73FC-11E3766F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83752"/>
            <a:ext cx="7543800" cy="55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4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985E9-0BBC-052E-A512-58408F5CF459}"/>
              </a:ext>
            </a:extLst>
          </p:cNvPr>
          <p:cNvSpPr txBox="1"/>
          <p:nvPr/>
        </p:nvSpPr>
        <p:spPr>
          <a:xfrm>
            <a:off x="2438400" y="2013228"/>
            <a:ext cx="75401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0" i="0" u="none" strike="noStrike" dirty="0">
                <a:solidFill>
                  <a:srgbClr val="0F0F0F"/>
                </a:solidFill>
                <a:effectLst/>
                <a:latin typeface="Söhne"/>
              </a:rPr>
              <a:t>Remember to watch this video later for a clearer and more comprehensive understanding of Hierarchical Clustering. </a:t>
            </a:r>
            <a:r>
              <a:rPr lang="en-AU" sz="1800" dirty="0">
                <a:solidFill>
                  <a:schemeClr val="tx1"/>
                </a:solidFill>
                <a:hlinkClick r:id="rId3"/>
              </a:rPr>
              <a:t>https://www.youtube.com/watch?v=8QCBl-xdeZI&amp;t=3s</a:t>
            </a:r>
            <a:endParaRPr lang="en-AU" sz="1800" dirty="0">
              <a:solidFill>
                <a:schemeClr val="tx1"/>
              </a:solidFill>
            </a:endParaRPr>
          </a:p>
          <a:p>
            <a:pPr algn="ctr"/>
            <a:endParaRPr lang="en-A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470B-0EF5-C9B1-6C33-4B2D65A1F722}"/>
              </a:ext>
            </a:extLst>
          </p:cNvPr>
          <p:cNvSpPr txBox="1"/>
          <p:nvPr/>
        </p:nvSpPr>
        <p:spPr>
          <a:xfrm>
            <a:off x="508000" y="931866"/>
            <a:ext cx="10972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 Methods in Machine Learning</a:t>
            </a:r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1800" b="1" dirty="0">
                <a:solidFill>
                  <a:schemeClr val="tx1"/>
                </a:solidFill>
                <a:latin typeface="Söhne"/>
              </a:rPr>
              <a:t>4.</a:t>
            </a: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 Distribution-Based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F0F0F"/>
                </a:solidFill>
                <a:effectLst/>
                <a:latin typeface="Söhne"/>
              </a:rPr>
              <a:t>These methods, such as </a:t>
            </a:r>
            <a:r>
              <a:rPr lang="en-AU" sz="1800" b="1" i="0" u="none" strike="noStrike" dirty="0">
                <a:solidFill>
                  <a:srgbClr val="0F0F0F"/>
                </a:solidFill>
                <a:effectLst/>
                <a:latin typeface="Söhne"/>
              </a:rPr>
              <a:t>Gaussian Mixture Models</a:t>
            </a:r>
            <a:r>
              <a:rPr lang="en-AU" sz="1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assume that the data points are generated from a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mixture of several distributions </a:t>
            </a:r>
            <a:r>
              <a:rPr lang="en-AU" sz="1800" b="0" i="0" u="none" strike="noStrike" dirty="0">
                <a:solidFill>
                  <a:srgbClr val="0F0F0F"/>
                </a:solidFill>
                <a:effectLst/>
                <a:latin typeface="Söhne"/>
              </a:rPr>
              <a:t>(like Gaussian distributions).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F0F0F"/>
                </a:solidFill>
                <a:effectLst/>
                <a:latin typeface="Söhne"/>
              </a:rPr>
              <a:t>The goal is to identify these distributions and their parameters, which inherently define the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F0F0F"/>
                </a:solidFill>
                <a:effectLst/>
                <a:latin typeface="Söhne"/>
              </a:rPr>
              <a:t>These methods are powerful in capturing more complex cluster structures.</a:t>
            </a:r>
          </a:p>
          <a:p>
            <a:endParaRPr lang="en-AU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DE965D9-07C8-439C-23E0-2BD99561A0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3655" r="89037"/>
          <a:stretch/>
        </p:blipFill>
        <p:spPr>
          <a:xfrm rot="16200000">
            <a:off x="5955615" y="1816790"/>
            <a:ext cx="1174332" cy="8208759"/>
          </a:xfrm>
          <a:prstGeom prst="rect">
            <a:avLst/>
          </a:prstGeom>
        </p:spPr>
      </p:pic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1BF28CD-2858-48D6-B636-4FC91D1ED1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0" t="3566" r="35383"/>
          <a:stretch/>
        </p:blipFill>
        <p:spPr>
          <a:xfrm rot="16200000">
            <a:off x="5920950" y="479853"/>
            <a:ext cx="1174334" cy="8139431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288ED93-9FC2-F44E-90F8-32E8ED63AB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1"/>
          <a:stretch/>
        </p:blipFill>
        <p:spPr>
          <a:xfrm rot="16200000">
            <a:off x="5737433" y="-1013032"/>
            <a:ext cx="1174335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03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470B-0EF5-C9B1-6C33-4B2D65A1F722}"/>
              </a:ext>
            </a:extLst>
          </p:cNvPr>
          <p:cNvSpPr txBox="1"/>
          <p:nvPr/>
        </p:nvSpPr>
        <p:spPr>
          <a:xfrm>
            <a:off x="508000" y="931866"/>
            <a:ext cx="109727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5. Model-Based Methods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These methods hypothesize a model for each cluster and try to find the best fit of the data to the given model. A well-known example is Expectation-Maximization (EM) clustering using Gaussian Mixture Models.</a:t>
            </a:r>
          </a:p>
          <a:p>
            <a:pPr marL="742950" lvl="1" indent="-285750" algn="l">
              <a:buFont typeface="+mj-lt"/>
              <a:buAutoNum type="arabicPeriod"/>
            </a:pPr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6. Feature-Based or Conceptual Methods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These methods form clusters based on the concept of features that define the cluster. For example, clustering based on frequent </a:t>
            </a:r>
            <a:r>
              <a:rPr lang="en-AU" sz="2000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itemsets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in data mining is a feature-based method.</a:t>
            </a:r>
          </a:p>
          <a:p>
            <a:pPr marL="742950" lvl="1" indent="-285750" algn="l">
              <a:buFont typeface="+mj-lt"/>
              <a:buAutoNum type="arabicPeriod"/>
            </a:pPr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7. Graph-Based Methods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In these methods, data is represented as a graph, and clustering is performed based on graph theoretic properties. The Spectral Clustering algorithm is a notable example, which uses the eigenvalues of a matrix derived from the graph to perform dimensionality reduction before clustering in fewer dimensions.</a:t>
            </a:r>
          </a:p>
          <a:p>
            <a:br>
              <a:rPr lang="en-AU" sz="2000" dirty="0">
                <a:solidFill>
                  <a:schemeClr val="tx1"/>
                </a:solidFill>
              </a:rPr>
            </a:br>
            <a:endParaRPr lang="en-A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0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 Methods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2B202A8F-F1ED-E403-40E7-0F4A7D29F9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5" y="84634"/>
            <a:ext cx="10617200" cy="65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Recap: Predictive</a:t>
            </a:r>
            <a:r>
              <a:rPr lang="zh-CN" altLang="en-US" sz="2400" dirty="0"/>
              <a:t> </a:t>
            </a:r>
            <a:r>
              <a:rPr lang="en-US" altLang="zh-CN" sz="2400" dirty="0"/>
              <a:t>Modelling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F27C8-097E-283D-0508-964F95B255E1}"/>
              </a:ext>
            </a:extLst>
          </p:cNvPr>
          <p:cNvSpPr txBox="1"/>
          <p:nvPr/>
        </p:nvSpPr>
        <p:spPr>
          <a:xfrm>
            <a:off x="447686" y="990600"/>
            <a:ext cx="11178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18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Predictive modelling</a:t>
            </a:r>
            <a:r>
              <a:rPr lang="en-AU" sz="1800" b="1" dirty="0">
                <a:solidFill>
                  <a:schemeClr val="tx1"/>
                </a:solidFill>
                <a:latin typeface="Open Sans" panose="020B0606030504020204" pitchFamily="34" charset="0"/>
              </a:rPr>
              <a:t> or </a:t>
            </a:r>
            <a:r>
              <a:rPr lang="en-AU" sz="18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predictive analytics: </a:t>
            </a:r>
            <a:r>
              <a:rPr lang="en-AU" sz="1800" dirty="0">
                <a:solidFill>
                  <a:schemeClr val="tx1"/>
                </a:solidFill>
                <a:latin typeface="Open Sans" panose="020B0606030504020204" pitchFamily="34" charset="0"/>
              </a:rPr>
              <a:t>Es</a:t>
            </a:r>
            <a:r>
              <a:rPr lang="en-AU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timates </a:t>
            </a:r>
            <a:r>
              <a:rPr lang="en-AU" sz="1800" b="0" i="0" dirty="0">
                <a:solidFill>
                  <a:srgbClr val="0432FF"/>
                </a:solidFill>
                <a:effectLst/>
                <a:latin typeface="Open Sans" panose="020B0606030504020204" pitchFamily="34" charset="0"/>
              </a:rPr>
              <a:t>future outcomes </a:t>
            </a:r>
            <a:r>
              <a:rPr lang="en-AU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based on </a:t>
            </a:r>
            <a:r>
              <a:rPr lang="en-AU" sz="1800" b="0" i="0" dirty="0">
                <a:solidFill>
                  <a:srgbClr val="0432FF"/>
                </a:solidFill>
                <a:effectLst/>
                <a:latin typeface="Open Sans" panose="020B0606030504020204" pitchFamily="34" charset="0"/>
              </a:rPr>
              <a:t>historical data </a:t>
            </a:r>
            <a:r>
              <a:rPr lang="en-AU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using statistical algorithms and machine learning (ML) techniques. </a:t>
            </a:r>
          </a:p>
          <a:p>
            <a:pPr algn="l"/>
            <a:endParaRPr lang="en-AU" sz="18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algn="l"/>
            <a:r>
              <a:rPr lang="en-AU" sz="1800" dirty="0">
                <a:solidFill>
                  <a:schemeClr val="tx1"/>
                </a:solidFill>
                <a:latin typeface="Open Sans" panose="020B0606030504020204" pitchFamily="34" charset="0"/>
              </a:rPr>
              <a:t>Predictive models attempt to represent the </a:t>
            </a:r>
            <a:r>
              <a:rPr lang="en-AU" sz="1800" dirty="0">
                <a:solidFill>
                  <a:srgbClr val="0432FF"/>
                </a:solidFill>
                <a:latin typeface="Open Sans" panose="020B0606030504020204" pitchFamily="34" charset="0"/>
              </a:rPr>
              <a:t>influence that a set of (independent) variables </a:t>
            </a:r>
            <a:r>
              <a:rPr lang="en-AU" sz="1800" dirty="0">
                <a:solidFill>
                  <a:schemeClr val="tx1"/>
                </a:solidFill>
                <a:latin typeface="Open Sans" panose="020B0606030504020204" pitchFamily="34" charset="0"/>
              </a:rPr>
              <a:t>have on the </a:t>
            </a:r>
            <a:r>
              <a:rPr lang="en-AU" sz="1800" dirty="0">
                <a:solidFill>
                  <a:srgbClr val="0432FF"/>
                </a:solidFill>
                <a:latin typeface="Open Sans" panose="020B0606030504020204" pitchFamily="34" charset="0"/>
              </a:rPr>
              <a:t>outcome of another (dependent) </a:t>
            </a:r>
            <a:r>
              <a:rPr lang="en-AU" sz="1800" dirty="0">
                <a:solidFill>
                  <a:schemeClr val="tx1"/>
                </a:solidFill>
                <a:latin typeface="Open Sans" panose="020B0606030504020204" pitchFamily="34" charset="0"/>
              </a:rPr>
              <a:t>variable of interest</a:t>
            </a:r>
            <a:r>
              <a:rPr lang="en-AU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. </a:t>
            </a:r>
            <a:endParaRPr lang="en-AU" b="0" i="0" u="none" strike="noStrike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E7483-FC09-4ED7-79CF-DA6A2AF1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8809"/>
            <a:ext cx="5683250" cy="3052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C03F9-D934-BD79-1DAC-6E790C7385EF}"/>
              </a:ext>
            </a:extLst>
          </p:cNvPr>
          <p:cNvSpPr txBox="1"/>
          <p:nvPr/>
        </p:nvSpPr>
        <p:spPr>
          <a:xfrm>
            <a:off x="543169" y="3119096"/>
            <a:ext cx="520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</a:rPr>
              <a:t>Based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definition,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AU" altLang="zh-CN" sz="1800" dirty="0">
                <a:solidFill>
                  <a:schemeClr val="tx1"/>
                </a:solidFill>
              </a:rPr>
              <a:t>on which category of ML predictive models can be applied?</a:t>
            </a:r>
            <a:br>
              <a:rPr lang="en-AU" altLang="zh-CN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8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24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4CDD2-3457-8470-DCAA-F174E9D1C82F}"/>
              </a:ext>
            </a:extLst>
          </p:cNvPr>
          <p:cNvSpPr txBox="1"/>
          <p:nvPr/>
        </p:nvSpPr>
        <p:spPr>
          <a:xfrm>
            <a:off x="304800" y="931866"/>
            <a:ext cx="12192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The Four Steps of Cluster Analysis</a:t>
            </a:r>
            <a:endParaRPr lang="en-GB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2000" b="0" i="0" dirty="0">
                <a:solidFill>
                  <a:srgbClr val="0432FF"/>
                </a:solidFill>
                <a:effectLst/>
                <a:latin typeface="Söhne"/>
              </a:rPr>
              <a:t>Feature Selection or Extraction</a:t>
            </a:r>
          </a:p>
          <a:p>
            <a:pPr lvl="1"/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identifying </a:t>
            </a:r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the most relevant attributes of data</a:t>
            </a:r>
          </a:p>
          <a:p>
            <a:pPr lvl="2"/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Filter Methods (e.g., Chi-squared test, Information Gain)</a:t>
            </a:r>
          </a:p>
          <a:p>
            <a:pPr lvl="2"/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Wrapper Methods (e.g., Recursive Feature Elimination)</a:t>
            </a:r>
          </a:p>
          <a:p>
            <a:pPr lvl="2"/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Embedded Methods (e.g., LASSO, Decision Trees)</a:t>
            </a:r>
          </a:p>
          <a:p>
            <a:pPr lvl="2"/>
            <a:r>
              <a:rPr lang="en-GB" sz="2000" dirty="0">
                <a:solidFill>
                  <a:schemeClr val="tx1"/>
                </a:solidFill>
                <a:latin typeface="Söhne"/>
              </a:rPr>
              <a:t>Dimensionality Reduction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(e.g.,</a:t>
            </a:r>
            <a:r>
              <a:rPr lang="en-GB" sz="2000" dirty="0">
                <a:solidFill>
                  <a:schemeClr val="tx1"/>
                </a:solidFill>
                <a:latin typeface="Söhne"/>
              </a:rPr>
              <a:t> PCA)</a:t>
            </a:r>
            <a:endParaRPr lang="en-GB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2000" b="0" i="0" dirty="0">
                <a:solidFill>
                  <a:srgbClr val="0432FF"/>
                </a:solidFill>
                <a:effectLst/>
                <a:latin typeface="Söhne"/>
              </a:rPr>
              <a:t>Clustering Algorithm Design or Selection</a:t>
            </a:r>
          </a:p>
          <a:p>
            <a:pPr lvl="1"/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	</a:t>
            </a:r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Partitional algorithms: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Construct various partitions and then evaluate them by some criterion</a:t>
            </a:r>
          </a:p>
          <a:p>
            <a:pPr lvl="1"/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	Hierarchical algorithms: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Create a hierarchical decomposition of the set of objects using some criterion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000" b="0" i="0" dirty="0">
                <a:solidFill>
                  <a:srgbClr val="0432FF"/>
                </a:solidFill>
                <a:effectLst/>
                <a:latin typeface="Söhne"/>
              </a:rPr>
              <a:t>Cluster Validation</a:t>
            </a:r>
          </a:p>
          <a:p>
            <a:pPr lvl="2"/>
            <a:r>
              <a:rPr lang="fr-FR" sz="2000" b="1" i="0" dirty="0">
                <a:solidFill>
                  <a:schemeClr val="tx1"/>
                </a:solidFill>
                <a:effectLst/>
                <a:latin typeface="Söhne"/>
              </a:rPr>
              <a:t>Evaluation </a:t>
            </a:r>
            <a:r>
              <a:rPr lang="fr-FR" sz="2000" b="1" i="0" dirty="0" err="1">
                <a:solidFill>
                  <a:schemeClr val="tx1"/>
                </a:solidFill>
                <a:effectLst/>
                <a:latin typeface="Söhne"/>
              </a:rPr>
              <a:t>Metrics</a:t>
            </a:r>
            <a:r>
              <a:rPr lang="fr-FR" sz="2000" b="1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Söhne"/>
              </a:rPr>
              <a:t>Silhouette Coefficient, Davies-</a:t>
            </a:r>
            <a:r>
              <a:rPr lang="fr-FR" sz="2000" b="0" i="0" dirty="0" err="1">
                <a:solidFill>
                  <a:schemeClr val="tx1"/>
                </a:solidFill>
                <a:effectLst/>
                <a:latin typeface="Söhne"/>
              </a:rPr>
              <a:t>Bouldin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Söhne"/>
              </a:rPr>
              <a:t> Index</a:t>
            </a:r>
            <a:endParaRPr lang="en-GB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2000" b="0" i="0" dirty="0">
                <a:solidFill>
                  <a:srgbClr val="0432FF"/>
                </a:solidFill>
                <a:effectLst/>
                <a:latin typeface="Söhne"/>
              </a:rPr>
              <a:t>Results Interpretation</a:t>
            </a:r>
          </a:p>
          <a:p>
            <a:pPr lvl="2"/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Understanding and Making Sense of Clusters</a:t>
            </a:r>
          </a:p>
          <a:p>
            <a:pPr lvl="2"/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Practical Implications of Cluster Analysis</a:t>
            </a:r>
          </a:p>
          <a:p>
            <a:pPr lvl="2"/>
            <a:r>
              <a:rPr lang="en-GB" sz="2000" b="1" i="0" dirty="0">
                <a:solidFill>
                  <a:schemeClr val="tx1"/>
                </a:solidFill>
                <a:effectLst/>
                <a:latin typeface="Söhne"/>
              </a:rPr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487595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FFA17-EA7C-3CD4-F58E-7C1581D5BDFF}"/>
              </a:ext>
            </a:extLst>
          </p:cNvPr>
          <p:cNvSpPr txBox="1"/>
          <p:nvPr/>
        </p:nvSpPr>
        <p:spPr>
          <a:xfrm>
            <a:off x="447686" y="990600"/>
            <a:ext cx="3232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altLang="zh-CN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Clustering Methods</a:t>
            </a:r>
          </a:p>
          <a:p>
            <a:pPr algn="l"/>
            <a:r>
              <a:rPr lang="en-AU" sz="2400" u="none" strike="noStrike" dirty="0">
                <a:solidFill>
                  <a:schemeClr val="tx1"/>
                </a:solidFill>
                <a:latin typeface="Söhne"/>
              </a:rPr>
              <a:t>in  Scikit-learn library of Python</a:t>
            </a:r>
            <a:endParaRPr lang="en-AU" sz="24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algn="l"/>
            <a:endParaRPr lang="en-AU" sz="24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9EAC6-AEF8-6137-7F78-42844751E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02" y="931866"/>
            <a:ext cx="7805395" cy="53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2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201"/>
            <a:ext cx="9144000" cy="6448425"/>
          </a:xfrm>
          <a:prstGeom prst="rect">
            <a:avLst/>
          </a:prstGeom>
        </p:spPr>
      </p:pic>
      <p:sp>
        <p:nvSpPr>
          <p:cNvPr id="6246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AU" sz="1400" dirty="0"/>
              <a:t>Big Data and Analytics</a:t>
            </a:r>
            <a:endParaRPr lang="en-US" sz="1400" dirty="0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5114520-BFC2-3C45-8A72-E6B68FBD8EB3}" type="slidenum">
              <a:rPr lang="en-AU" sz="1100"/>
              <a:pPr eaLnBrk="1" hangingPunct="1"/>
              <a:t>32</a:t>
            </a:fld>
            <a:endParaRPr lang="en-AU"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4640"/>
            <a:ext cx="10972800" cy="657226"/>
          </a:xfrm>
        </p:spPr>
        <p:txBody>
          <a:bodyPr wrap="square" anchor="t">
            <a:normAutofit/>
          </a:bodyPr>
          <a:lstStyle/>
          <a:p>
            <a:r>
              <a:rPr lang="en-US" altLang="zh-CN" dirty="0"/>
              <a:t>Recap: Predictive</a:t>
            </a:r>
            <a:r>
              <a:rPr lang="zh-CN" altLang="en-US" dirty="0"/>
              <a:t> </a:t>
            </a:r>
            <a:r>
              <a:rPr lang="en-US" altLang="zh-CN" dirty="0"/>
              <a:t>Modelling</a:t>
            </a:r>
            <a:endParaRPr lang="en-AU" dirty="0"/>
          </a:p>
        </p:txBody>
      </p:sp>
      <p:pic>
        <p:nvPicPr>
          <p:cNvPr id="1026" name="Picture 2" descr="Linear and Polynomial Regression. Regression is a method of estimating a… |  by Hrishav kumar | Medium">
            <a:extLst>
              <a:ext uri="{FF2B5EF4-FFF2-40B4-BE49-F238E27FC236}">
                <a16:creationId xmlns:a16="http://schemas.microsoft.com/office/drawing/2014/main" id="{F46E956E-C624-7BAA-BFE3-74F9CEB17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18664" b="1"/>
          <a:stretch/>
        </p:blipFill>
        <p:spPr bwMode="auto">
          <a:xfrm>
            <a:off x="454259" y="1271047"/>
            <a:ext cx="5384800" cy="24405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AU" sz="900"/>
              <a:t>Big Data and Analytics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956DA85-404E-9646-866F-75D03095350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454F-64EF-9CA7-9C74-E83937BD052B}"/>
              </a:ext>
            </a:extLst>
          </p:cNvPr>
          <p:cNvSpPr txBox="1"/>
          <p:nvPr/>
        </p:nvSpPr>
        <p:spPr>
          <a:xfrm>
            <a:off x="632059" y="4531484"/>
            <a:ext cx="520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multiple polynomial regression models</a:t>
            </a:r>
            <a:r>
              <a:rPr lang="en-AU" sz="20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 </a:t>
            </a:r>
            <a:endParaRPr lang="en-AU" sz="20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01E23D-223C-54C7-9E23-85140543D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9" y="5360272"/>
            <a:ext cx="5800000" cy="6285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B771CE-298B-AD19-7E48-EAD4403A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1081538"/>
            <a:ext cx="5847152" cy="3005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0F85C6-C705-C4B7-9E3B-E93027F23F7D}"/>
              </a:ext>
            </a:extLst>
          </p:cNvPr>
          <p:cNvSpPr txBox="1"/>
          <p:nvPr/>
        </p:nvSpPr>
        <p:spPr>
          <a:xfrm>
            <a:off x="6172200" y="4425906"/>
            <a:ext cx="572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It helps capture Non-linear relation between dependent and independent variables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1A7C-FFD0-ECC1-BF71-F8C0EFD8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747B-C030-DC6B-607B-BD44A6F0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4640"/>
            <a:ext cx="10972800" cy="625476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/>
              <a:t>Introduction to 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19C13-CA04-4F14-39C2-46EA1316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AU" sz="900"/>
              <a:t>Big Data and Analytics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5885F-355D-FAB8-9450-123FED87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956DA85-404E-9646-866F-75D030953504}" type="slidenum">
              <a:rPr lang="en-US" sz="900" kern="12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00" kern="120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58861B23-5416-1C65-1A4C-1BA6B9060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558077"/>
              </p:ext>
            </p:extLst>
          </p:nvPr>
        </p:nvGraphicFramePr>
        <p:xfrm>
          <a:off x="508000" y="990600"/>
          <a:ext cx="10972800" cy="517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62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5EA93-CC3C-7DEF-760B-7AA9FE4E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4B71-3CC3-02AB-9F96-4AC6BCDC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4640"/>
            <a:ext cx="10972800" cy="657226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/>
              <a:t>Clustering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B3235-69CF-C5F2-3E5D-E56BBA4974E0}"/>
              </a:ext>
            </a:extLst>
          </p:cNvPr>
          <p:cNvSpPr txBox="1"/>
          <p:nvPr/>
        </p:nvSpPr>
        <p:spPr bwMode="auto">
          <a:xfrm>
            <a:off x="508000" y="1300164"/>
            <a:ext cx="53848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50000"/>
              </a:spcBef>
              <a:buClr>
                <a:srgbClr val="887E6E"/>
              </a:buClr>
            </a:pP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+mn-lt"/>
                <a:cs typeface="+mn-cs"/>
              </a:rPr>
              <a:t>Group these items:</a:t>
            </a:r>
          </a:p>
          <a:p>
            <a:pPr marL="180975" indent="-180975" eaLnBrk="0" fontAlgn="base" hangingPunct="0">
              <a:spcBef>
                <a:spcPct val="50000"/>
              </a:spcBef>
              <a:buClr>
                <a:srgbClr val="887E6E"/>
              </a:buClr>
              <a:buChar char="•"/>
            </a:pP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+mn-lt"/>
                <a:cs typeface="+mn-cs"/>
              </a:rPr>
              <a:t>Apple, banana, cat, lion tiger, phone, orange, </a:t>
            </a:r>
            <a:r>
              <a:rPr lang="en-US" altLang="zh-CN" sz="2800" b="0" i="0" u="none" strike="noStrike" dirty="0" err="1">
                <a:solidFill>
                  <a:schemeClr val="tx1"/>
                </a:solidFill>
                <a:effectLst/>
                <a:latin typeface="+mn-lt"/>
                <a:cs typeface="+mn-cs"/>
              </a:rPr>
              <a:t>brocoli</a:t>
            </a: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+mn-lt"/>
                <a:cs typeface="+mn-cs"/>
              </a:rPr>
              <a:t>, carrot, mouse, printer, spinach</a:t>
            </a:r>
          </a:p>
          <a:p>
            <a:pPr marL="180975" indent="-180975" eaLnBrk="0" fontAlgn="base" hangingPunct="0">
              <a:spcBef>
                <a:spcPct val="50000"/>
              </a:spcBef>
              <a:buClr>
                <a:srgbClr val="887E6E"/>
              </a:buClr>
              <a:buChar char="•"/>
            </a:pP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+mn-lt"/>
                <a:cs typeface="+mn-cs"/>
              </a:rPr>
              <a:t>How do you group them? Why?</a:t>
            </a:r>
          </a:p>
          <a:p>
            <a:pPr marL="180975" indent="-180975" eaLnBrk="0" fontAlgn="base" hangingPunct="0">
              <a:spcBef>
                <a:spcPct val="50000"/>
              </a:spcBef>
              <a:buClr>
                <a:srgbClr val="887E6E"/>
              </a:buClr>
              <a:buChar char="•"/>
            </a:pPr>
            <a:endParaRPr lang="en-US" altLang="zh-CN" sz="2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180975" indent="-180975" eaLnBrk="0" fontAlgn="base" hangingPunct="0">
              <a:spcBef>
                <a:spcPct val="50000"/>
              </a:spcBef>
              <a:buClr>
                <a:srgbClr val="887E6E"/>
              </a:buClr>
              <a:buChar char="•"/>
            </a:pPr>
            <a:endParaRPr lang="en-US" altLang="zh-CN" sz="2800" b="0" i="0" u="none" strike="noStrike" dirty="0">
              <a:solidFill>
                <a:schemeClr val="tx1"/>
              </a:solidFill>
              <a:effectLst/>
              <a:latin typeface="+mn-lt"/>
              <a:cs typeface="+mn-cs"/>
            </a:endParaRPr>
          </a:p>
          <a:p>
            <a:pPr marL="180975" indent="-180975" eaLnBrk="0" fontAlgn="base" hangingPunct="0">
              <a:spcBef>
                <a:spcPct val="50000"/>
              </a:spcBef>
              <a:buClr>
                <a:srgbClr val="887E6E"/>
              </a:buClr>
              <a:buChar char="•"/>
            </a:pPr>
            <a:endParaRPr lang="en-US" altLang="zh-CN" sz="2800" b="0" i="0" u="none" strike="noStrike" dirty="0">
              <a:solidFill>
                <a:schemeClr val="tx1"/>
              </a:solidFill>
              <a:effectLst/>
              <a:latin typeface="+mn-lt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0AB37-6A6F-D63A-5DC7-748202FF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AU" sz="900"/>
              <a:t>Big Data and Analytics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C43CD-01F3-8012-1A75-42B10442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956DA85-404E-9646-866F-75D030953504}" type="slidenum">
              <a:rPr lang="en-US" sz="900" kern="1200">
                <a:latin typeface="Arial" charset="0"/>
                <a:ea typeface="ＭＳ Ｐゴシック" charset="0"/>
                <a:cs typeface="Arial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00" kern="120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9" name="Content Placeholder 12">
            <a:extLst>
              <a:ext uri="{FF2B5EF4-FFF2-40B4-BE49-F238E27FC236}">
                <a16:creationId xmlns:a16="http://schemas.microsoft.com/office/drawing/2014/main" id="{6DF75D81-C906-4283-D1D0-EDDFCBCE7A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035481"/>
              </p:ext>
            </p:extLst>
          </p:nvPr>
        </p:nvGraphicFramePr>
        <p:xfrm>
          <a:off x="6096000" y="2908102"/>
          <a:ext cx="5384801" cy="1649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054">
                  <a:extLst>
                    <a:ext uri="{9D8B030D-6E8A-4147-A177-3AD203B41FA5}">
                      <a16:colId xmlns:a16="http://schemas.microsoft.com/office/drawing/2014/main" val="1901485107"/>
                    </a:ext>
                  </a:extLst>
                </a:gridCol>
                <a:gridCol w="1506772">
                  <a:extLst>
                    <a:ext uri="{9D8B030D-6E8A-4147-A177-3AD203B41FA5}">
                      <a16:colId xmlns:a16="http://schemas.microsoft.com/office/drawing/2014/main" val="1300428063"/>
                    </a:ext>
                  </a:extLst>
                </a:gridCol>
                <a:gridCol w="1038076">
                  <a:extLst>
                    <a:ext uri="{9D8B030D-6E8A-4147-A177-3AD203B41FA5}">
                      <a16:colId xmlns:a16="http://schemas.microsoft.com/office/drawing/2014/main" val="519027112"/>
                    </a:ext>
                  </a:extLst>
                </a:gridCol>
                <a:gridCol w="1367899">
                  <a:extLst>
                    <a:ext uri="{9D8B030D-6E8A-4147-A177-3AD203B41FA5}">
                      <a16:colId xmlns:a16="http://schemas.microsoft.com/office/drawing/2014/main" val="2726581248"/>
                    </a:ext>
                  </a:extLst>
                </a:gridCol>
              </a:tblGrid>
              <a:tr h="549938"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Apple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brocoli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cat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mouse</a:t>
                      </a:r>
                      <a:endParaRPr lang="en-AU" sz="2500"/>
                    </a:p>
                  </a:txBody>
                  <a:tcPr marL="124986" marR="124986" marT="62493" marB="62493"/>
                </a:tc>
                <a:extLst>
                  <a:ext uri="{0D108BD9-81ED-4DB2-BD59-A6C34878D82A}">
                    <a16:rowId xmlns:a16="http://schemas.microsoft.com/office/drawing/2014/main" val="565236835"/>
                  </a:ext>
                </a:extLst>
              </a:tr>
              <a:tr h="549938">
                <a:tc>
                  <a:txBody>
                    <a:bodyPr/>
                    <a:lstStyle/>
                    <a:p>
                      <a:r>
                        <a:rPr lang="en-AU" sz="2500"/>
                        <a:t>banana</a:t>
                      </a:r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carrot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lion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printer</a:t>
                      </a:r>
                      <a:endParaRPr lang="en-AU" sz="2500"/>
                    </a:p>
                  </a:txBody>
                  <a:tcPr marL="124986" marR="124986" marT="62493" marB="62493"/>
                </a:tc>
                <a:extLst>
                  <a:ext uri="{0D108BD9-81ED-4DB2-BD59-A6C34878D82A}">
                    <a16:rowId xmlns:a16="http://schemas.microsoft.com/office/drawing/2014/main" val="2498109822"/>
                  </a:ext>
                </a:extLst>
              </a:tr>
              <a:tr h="549938"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orange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spinach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tiger</a:t>
                      </a:r>
                      <a:endParaRPr lang="en-AU" sz="2500"/>
                    </a:p>
                  </a:txBody>
                  <a:tcPr marL="124986" marR="124986" marT="62493" marB="62493"/>
                </a:tc>
                <a:tc>
                  <a:txBody>
                    <a:bodyPr/>
                    <a:lstStyle/>
                    <a:p>
                      <a:r>
                        <a:rPr lang="en-US" altLang="zh-CN" sz="25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phone</a:t>
                      </a:r>
                      <a:endParaRPr lang="en-AU" sz="2500"/>
                    </a:p>
                  </a:txBody>
                  <a:tcPr marL="124986" marR="124986" marT="62493" marB="62493"/>
                </a:tc>
                <a:extLst>
                  <a:ext uri="{0D108BD9-81ED-4DB2-BD59-A6C34878D82A}">
                    <a16:rowId xmlns:a16="http://schemas.microsoft.com/office/drawing/2014/main" val="270872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28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FFA17-EA7C-3CD4-F58E-7C1581D5BDFF}"/>
              </a:ext>
            </a:extLst>
          </p:cNvPr>
          <p:cNvSpPr txBox="1"/>
          <p:nvPr/>
        </p:nvSpPr>
        <p:spPr>
          <a:xfrm>
            <a:off x="447686" y="990600"/>
            <a:ext cx="1117809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Definition:</a:t>
            </a:r>
          </a:p>
          <a:p>
            <a:pPr algn="l"/>
            <a:r>
              <a:rPr lang="en-GB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Clustering refers to the tasks of grouping data and creating partitions between those groups based on </a:t>
            </a:r>
            <a:r>
              <a:rPr lang="en-GB" sz="18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similarities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GB" sz="18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GB" sz="2800" dirty="0">
                <a:solidFill>
                  <a:schemeClr val="tx1"/>
                </a:solidFill>
                <a:latin typeface="Söhne"/>
              </a:rPr>
              <a:t>Why cluster analysis?</a:t>
            </a:r>
          </a:p>
          <a:p>
            <a:pPr algn="l"/>
            <a:r>
              <a:rPr lang="en-GB" sz="1800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Clustering allows us to navigate the vastness of </a:t>
            </a:r>
            <a:r>
              <a:rPr lang="en-GB" sz="1800" b="1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unlabelled</a:t>
            </a:r>
            <a:r>
              <a:rPr lang="en-GB" sz="1800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 data, identifying groups and patterns that lead to deeper insights.</a:t>
            </a:r>
          </a:p>
          <a:p>
            <a:pPr algn="l"/>
            <a:r>
              <a:rPr lang="en-AU" sz="1800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Labelling is expensive</a:t>
            </a:r>
          </a:p>
          <a:p>
            <a:pPr algn="l"/>
            <a:endParaRPr lang="en-AU" sz="18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algn="l"/>
            <a:endParaRPr lang="en-AU" sz="18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800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Based on this definition, could you tell us does</a:t>
            </a:r>
          </a:p>
          <a:p>
            <a:pPr algn="l"/>
            <a:r>
              <a:rPr lang="en-US" sz="1800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the clustering belong to which category of</a:t>
            </a:r>
          </a:p>
          <a:p>
            <a:pPr algn="l"/>
            <a:r>
              <a:rPr lang="en-US" sz="1800" u="none" strike="noStrike" dirty="0">
                <a:solidFill>
                  <a:schemeClr val="tx1"/>
                </a:solidFill>
                <a:latin typeface="Open Sans" panose="020B0606030504020204" pitchFamily="34" charset="0"/>
              </a:rPr>
              <a:t>machine learning? Why?</a:t>
            </a:r>
            <a:endParaRPr lang="en-AU" sz="18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BBFE4-3D35-E050-E1E5-4D9EC560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566" y="3352800"/>
            <a:ext cx="5683250" cy="3052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01792-50A4-41FB-28C9-E061A8842FCB}"/>
              </a:ext>
            </a:extLst>
          </p:cNvPr>
          <p:cNvSpPr txBox="1"/>
          <p:nvPr/>
        </p:nvSpPr>
        <p:spPr>
          <a:xfrm>
            <a:off x="471132" y="523682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we don’t tell the algorithm what the groups are – it finds them by itself!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AU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2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8BC7E-5D48-BEB3-1E40-6194CF85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1026229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3359C-A4F3-F9EE-EF7A-47332494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3D8C-2C20-DEDE-1B7C-BB7053BE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Clustering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082A5-A3F1-A541-632D-295EEC55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152A2-0B29-2514-6507-1D3360FC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D8058-E339-26ED-041E-D50778B33F90}"/>
              </a:ext>
            </a:extLst>
          </p:cNvPr>
          <p:cNvSpPr txBox="1"/>
          <p:nvPr/>
        </p:nvSpPr>
        <p:spPr>
          <a:xfrm>
            <a:off x="447686" y="990600"/>
            <a:ext cx="1117809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Söhne"/>
              </a:rPr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You give the algorithm data points (no labels!).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It groups those points into clusters based on how similar they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Each cluster contains data points that are more similar to each other than to points in other clusters.</a:t>
            </a:r>
          </a:p>
          <a:p>
            <a:endParaRPr lang="en-US" sz="18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Söhne"/>
              </a:rPr>
              <a:t>Real time examples (simple)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Food delivery app – Groups customers by order habits. Can be used for targeted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Online shopping – Groups based on browsing or buying </a:t>
            </a:r>
            <a:r>
              <a:rPr lang="en-US" sz="1800" dirty="0" err="1">
                <a:solidFill>
                  <a:schemeClr val="tx1"/>
                </a:solidFill>
                <a:latin typeface="Open Sans" panose="020B0606030504020204" pitchFamily="34" charset="0"/>
              </a:rPr>
              <a:t>behaviour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. Helps personalize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</a:rPr>
              <a:t>Music Streaming – Groups songs by audio features to auto generate playlist</a:t>
            </a:r>
            <a:endParaRPr lang="en-AU" sz="1800" u="none" strike="noStrike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79938"/>
      </p:ext>
    </p:extLst>
  </p:cSld>
  <p:clrMapOvr>
    <a:masterClrMapping/>
  </p:clrMapOvr>
</p:sld>
</file>

<file path=ppt/theme/theme1.xml><?xml version="1.0" encoding="utf-8"?>
<a:theme xmlns:a="http://schemas.openxmlformats.org/drawingml/2006/main" name="kkk">
  <a:themeElements>
    <a:clrScheme name="kkk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kk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kk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21123</TotalTime>
  <Words>2250</Words>
  <Application>Microsoft Office PowerPoint</Application>
  <PresentationFormat>Widescreen</PresentationFormat>
  <Paragraphs>433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Open Sans</vt:lpstr>
      <vt:lpstr>Söhne</vt:lpstr>
      <vt:lpstr>kkk</vt:lpstr>
      <vt:lpstr>Session 9</vt:lpstr>
      <vt:lpstr>Recap</vt:lpstr>
      <vt:lpstr>Recap: Predictive Modelling</vt:lpstr>
      <vt:lpstr>Recap: Predictive Modelling</vt:lpstr>
      <vt:lpstr>Introduction to Clustering</vt:lpstr>
      <vt:lpstr>Clustering</vt:lpstr>
      <vt:lpstr>Clustering</vt:lpstr>
      <vt:lpstr>Clustering</vt:lpstr>
      <vt:lpstr>Clustering</vt:lpstr>
      <vt:lpstr>Clustering</vt:lpstr>
      <vt:lpstr>Clustering</vt:lpstr>
      <vt:lpstr>Clustering Methods</vt:lpstr>
      <vt:lpstr>Clustering Methods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 Methods</vt:lpstr>
      <vt:lpstr>Clustering Methods</vt:lpstr>
      <vt:lpstr>Clustering</vt:lpstr>
      <vt:lpstr>Clustering</vt:lpstr>
      <vt:lpstr>Clustering Methods</vt:lpstr>
      <vt:lpstr>Clustering Methods</vt:lpstr>
      <vt:lpstr>Clustering Methods</vt:lpstr>
      <vt:lpstr>Clustering Methods</vt:lpstr>
      <vt:lpstr>Clustering Methods</vt:lpstr>
      <vt:lpstr>Clustering</vt:lpstr>
      <vt:lpstr>Clustering</vt:lpstr>
      <vt:lpstr>Questions?</vt:lpstr>
    </vt:vector>
  </TitlesOfParts>
  <Company>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dad</dc:creator>
  <cp:lastModifiedBy>Yuba Raj Kafle (HDR)</cp:lastModifiedBy>
  <cp:revision>828</cp:revision>
  <cp:lastPrinted>2018-03-18T10:41:17Z</cp:lastPrinted>
  <dcterms:created xsi:type="dcterms:W3CDTF">2010-02-21T06:00:47Z</dcterms:created>
  <dcterms:modified xsi:type="dcterms:W3CDTF">2025-11-10T12:48:02Z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kkk:4</vt:lpwstr>
  </property>
  <property fmtid="{D5CDD505-2E9C-101B-9397-08002B2CF9AE}" pid="3" name="ClassificationContentMarkingHeaderText">
    <vt:lpwstr>RMIT Classification: Trusted</vt:lpwstr>
  </property>
  <property fmtid="{D5CDD505-2E9C-101B-9397-08002B2CF9AE}" pid="4" name="MSIP_Label_1b52b3a1-dbcb-41fb-a452-370cf542753f_Enabled">
    <vt:lpwstr>true</vt:lpwstr>
  </property>
  <property fmtid="{D5CDD505-2E9C-101B-9397-08002B2CF9AE}" pid="5" name="MSIP_Label_1b52b3a1-dbcb-41fb-a452-370cf542753f_SetDate">
    <vt:lpwstr>2023-09-19T00:19:22Z</vt:lpwstr>
  </property>
  <property fmtid="{D5CDD505-2E9C-101B-9397-08002B2CF9AE}" pid="6" name="MSIP_Label_1b52b3a1-dbcb-41fb-a452-370cf542753f_Method">
    <vt:lpwstr>Privileged</vt:lpwstr>
  </property>
  <property fmtid="{D5CDD505-2E9C-101B-9397-08002B2CF9AE}" pid="7" name="MSIP_Label_1b52b3a1-dbcb-41fb-a452-370cf542753f_Name">
    <vt:lpwstr>Public</vt:lpwstr>
  </property>
  <property fmtid="{D5CDD505-2E9C-101B-9397-08002B2CF9AE}" pid="8" name="MSIP_Label_1b52b3a1-dbcb-41fb-a452-370cf542753f_SiteId">
    <vt:lpwstr>d1323671-cdbe-4417-b4d4-bdb24b51316b</vt:lpwstr>
  </property>
  <property fmtid="{D5CDD505-2E9C-101B-9397-08002B2CF9AE}" pid="9" name="MSIP_Label_1b52b3a1-dbcb-41fb-a452-370cf542753f_ActionId">
    <vt:lpwstr>6d660856-b09f-4c78-85f2-b22fb1f10b01</vt:lpwstr>
  </property>
  <property fmtid="{D5CDD505-2E9C-101B-9397-08002B2CF9AE}" pid="10" name="MSIP_Label_1b52b3a1-dbcb-41fb-a452-370cf542753f_ContentBits">
    <vt:lpwstr>0</vt:lpwstr>
  </property>
</Properties>
</file>